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80" r:id="rId3"/>
    <p:sldId id="261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0C3AB-AA9B-4143-A639-CC252C55F51B}" type="datetimeFigureOut">
              <a:rPr lang="fr-FR" smtClean="0"/>
              <a:t>06/07/2018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11F01-DC00-42BE-94B5-4FD177FFA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676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39592C-E262-4C53-BBDE-A55551578D0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7815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9C9ACE0-BF61-47A6-BD8A-42588C844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131871CA-2EE3-48F6-983F-D533D1AC76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C0BA1AA-C194-4789-8B97-9D1DEE346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045D-CA39-43B3-93E3-EE266EC22728}" type="datetimeFigureOut">
              <a:rPr lang="fr-FR" smtClean="0"/>
              <a:t>06/07/2018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39408C5-D7F1-4F6B-BD72-EA6AD20E8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D3C2A05-99D3-4E33-AAF6-43A6AA0BF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2A00-76A1-45A5-84BC-822A28544A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902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121F755-05F6-4318-A680-806F81F59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0A9D19E6-7BCA-47E2-A131-F0B3139C6C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7AC16AF-4EA3-4B73-9CE0-D9763769F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045D-CA39-43B3-93E3-EE266EC22728}" type="datetimeFigureOut">
              <a:rPr lang="fr-FR" smtClean="0"/>
              <a:t>06/07/2018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2B7D8E0-EDDF-41B5-ACB4-FC597D49C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A23480A-2891-44BC-AEC3-15F99BB90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2A00-76A1-45A5-84BC-822A28544A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0957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F01D1722-E856-480E-A16B-4CA24DDA4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1A6212AD-B8F5-4B21-B241-D6A9B46026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65653FA-8F03-4C6C-97EA-04C46BBF0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045D-CA39-43B3-93E3-EE266EC22728}" type="datetimeFigureOut">
              <a:rPr lang="fr-FR" smtClean="0"/>
              <a:t>06/07/2018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2E37B1B-DBE1-46A5-9AC3-93D769607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6247A15-F312-4A5F-82BC-E8A376DE5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2A00-76A1-45A5-84BC-822A28544A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999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1DF3481-F2FF-4901-A369-6B58A788C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402C9BC-2DFC-4B25-843F-CB25BA940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F519E50-0480-437B-ADD8-F04E49161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045D-CA39-43B3-93E3-EE266EC22728}" type="datetimeFigureOut">
              <a:rPr lang="fr-FR" smtClean="0"/>
              <a:t>06/07/2018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5A37F93-9CC7-49C0-BA50-3D47F5540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F4ADF9B-C2FB-44CC-934C-986918378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2A00-76A1-45A5-84BC-822A28544A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8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3DD3B98-220C-4C5D-BA85-EEFC883C6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A23ECD3F-440F-4803-A6CC-8835D40D4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6E21D92-60DE-4772-B64E-2A87C0557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045D-CA39-43B3-93E3-EE266EC22728}" type="datetimeFigureOut">
              <a:rPr lang="fr-FR" smtClean="0"/>
              <a:t>06/07/2018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21CE418-0941-4AEE-9B5A-52C3E1339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E09C2F4-C80F-4E54-BB4D-FDBB1C035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2A00-76A1-45A5-84BC-822A28544A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46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A3BF820-DFB7-4813-90E5-C2533C6A6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628B1BE-2001-4102-A397-DEA4E83C1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191B92BF-5A06-4B04-85A2-AB22CAA96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C8928BDD-7009-4258-B4DA-9DB16B138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045D-CA39-43B3-93E3-EE266EC22728}" type="datetimeFigureOut">
              <a:rPr lang="fr-FR" smtClean="0"/>
              <a:t>06/07/2018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E0245B6-2D28-4750-BB77-77AB53DBD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5AC0EC9-1DBD-4936-9D0A-A1822ADD6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2A00-76A1-45A5-84BC-822A28544A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275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081E7AF-A0E6-4064-87B2-6F9FA9BC0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BFCB344-61E7-440B-9CB1-7C46651A7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9A18DC7A-26DA-4286-A33C-B05B1E615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600C02B4-3A50-450E-BEE7-A1E8EACC31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2CD99CBD-3598-4293-8F92-D9DE2C473A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0C6B76B2-F3B4-4FA7-93B3-2B0F94B6D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045D-CA39-43B3-93E3-EE266EC22728}" type="datetimeFigureOut">
              <a:rPr lang="fr-FR" smtClean="0"/>
              <a:t>06/07/2018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2C7AB3F5-AC73-42BD-9552-33D38B45C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D90E1E07-D89F-4841-8F92-6841CECB8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2A00-76A1-45A5-84BC-822A28544A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7487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5829582-B87B-4279-8C52-88EA7DBD8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061048B1-098B-4B22-ADF2-9C3B85BD3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045D-CA39-43B3-93E3-EE266EC22728}" type="datetimeFigureOut">
              <a:rPr lang="fr-FR" smtClean="0"/>
              <a:t>06/07/2018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53E47C6B-3E19-4D48-A2AD-EE7D24AA6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F7890243-C284-46FA-998F-DDEACC46B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2A00-76A1-45A5-84BC-822A28544A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98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633D4222-2363-445D-8EC1-ADBBDA367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045D-CA39-43B3-93E3-EE266EC22728}" type="datetimeFigureOut">
              <a:rPr lang="fr-FR" smtClean="0"/>
              <a:t>06/07/2018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E8305449-C09E-4069-B9F5-6112FBBD3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EC688464-5F8D-44E9-86B9-0DBE3EA81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2A00-76A1-45A5-84BC-822A28544A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686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69B184A-AFD7-42DE-8FE3-95F1F9A63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2020A4C-4426-4860-9CA9-11AC7EF23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AB16EA8B-2F9F-4D5A-A0F5-521882A21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AB82F6EF-DC6D-445E-AE20-145F8491F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045D-CA39-43B3-93E3-EE266EC22728}" type="datetimeFigureOut">
              <a:rPr lang="fr-FR" smtClean="0"/>
              <a:t>06/07/2018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0CB44EBF-164F-40A0-8803-D6E3CCB7B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1DD0CEA-6CEE-4C16-B3E9-AE69A2594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2A00-76A1-45A5-84BC-822A28544A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4755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D8E3DFB-9592-4347-8C10-67126FD93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46CC0522-760F-4834-8CC7-C9D44D8D2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C3A983B6-4E59-4A01-AEF0-9441762792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D77AAA0D-E44A-4F71-8D73-82C1D04F3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045D-CA39-43B3-93E3-EE266EC22728}" type="datetimeFigureOut">
              <a:rPr lang="fr-FR" smtClean="0"/>
              <a:t>06/07/2018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A1ACA68C-2D7B-4168-8913-4041C1B55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DFF5BF5-90B7-4B5F-B1EE-1249FBE50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2A00-76A1-45A5-84BC-822A28544A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9797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13EBE826-3CE5-4B11-A73B-9A7F67A33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8446B5A-3191-4CE8-8726-3C2E30D56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878A4BB-6485-43FE-AD37-7B8E7BB881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1045D-CA39-43B3-93E3-EE266EC22728}" type="datetimeFigureOut">
              <a:rPr lang="fr-FR" smtClean="0"/>
              <a:t>06/07/2018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5EC0249-CECB-4980-BE1C-7880D06765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F12754A-9CB6-4732-A5D9-AC09AAED92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52A00-76A1-45A5-84BC-822A28544A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5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B4B6F90-E914-4579-B9D1-832DB5461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6492875"/>
          </a:xfrm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SAISON 2018/2019</a:t>
            </a:r>
            <a:br>
              <a:rPr lang="fr-FR" b="1" dirty="0">
                <a:solidFill>
                  <a:schemeClr val="bg1"/>
                </a:solidFill>
              </a:rPr>
            </a:br>
            <a:r>
              <a:rPr lang="fr-FR" b="1" dirty="0">
                <a:solidFill>
                  <a:schemeClr val="bg1"/>
                </a:solidFill>
              </a:rPr>
              <a:t/>
            </a:r>
            <a:br>
              <a:rPr lang="fr-FR" b="1" dirty="0">
                <a:solidFill>
                  <a:schemeClr val="bg1"/>
                </a:solidFill>
              </a:rPr>
            </a:br>
            <a:r>
              <a:rPr lang="fr-FR" b="1" dirty="0">
                <a:solidFill>
                  <a:schemeClr val="bg1"/>
                </a:solidFill>
              </a:rPr>
              <a:t>STAGE D4 D5 ET AUXILIAIRES</a:t>
            </a:r>
            <a:br>
              <a:rPr lang="fr-FR" b="1" dirty="0">
                <a:solidFill>
                  <a:schemeClr val="bg1"/>
                </a:solidFill>
              </a:rPr>
            </a:br>
            <a:r>
              <a:rPr lang="fr-FR" b="1" dirty="0">
                <a:solidFill>
                  <a:schemeClr val="bg1"/>
                </a:solidFill>
              </a:rPr>
              <a:t/>
            </a:r>
            <a:br>
              <a:rPr lang="fr-FR" b="1" dirty="0">
                <a:solidFill>
                  <a:schemeClr val="bg1"/>
                </a:solidFill>
              </a:rPr>
            </a:br>
            <a:r>
              <a:rPr lang="fr-FR" b="1" dirty="0">
                <a:solidFill>
                  <a:schemeClr val="bg1"/>
                </a:solidFill>
              </a:rPr>
              <a:t>Samedi 29 septembre 2018</a:t>
            </a:r>
            <a:r>
              <a:rPr lang="fr-FR" b="1" dirty="0"/>
              <a:t/>
            </a:r>
            <a:br>
              <a:rPr lang="fr-FR" b="1" dirty="0"/>
            </a:br>
            <a:endParaRPr lang="fr-FR" b="1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xmlns="" id="{8F9E8281-1922-4282-BB48-F097921534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24050" cy="2381250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E331969F-245A-424F-8FE9-BC1A6D92C6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3392" y="0"/>
            <a:ext cx="2057400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598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7D5F205-7DE7-4321-ABF1-7DBA7182A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84" y="-131405"/>
            <a:ext cx="11353800" cy="1045804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800" b="1" dirty="0"/>
              <a:t/>
            </a:r>
            <a:br>
              <a:rPr lang="fr-FR" sz="2800" b="1" dirty="0"/>
            </a:br>
            <a:r>
              <a:rPr lang="fr-FR" sz="2800" b="1" dirty="0"/>
              <a:t/>
            </a:r>
            <a:br>
              <a:rPr lang="fr-FR" sz="2800" b="1" dirty="0"/>
            </a:br>
            <a:r>
              <a:rPr lang="fr-FR" b="1" dirty="0"/>
              <a:t>Programme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xmlns="" id="{2C8714AF-AC88-4F72-A4F3-A6B97BAB83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924050" cy="2164548"/>
          </a:xfr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84462E37-4F6C-4D8C-A8CE-BD029C2A41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8116" y="1"/>
            <a:ext cx="2057400" cy="2164546"/>
          </a:xfrm>
          <a:prstGeom prst="rect">
            <a:avLst/>
          </a:prstGeom>
        </p:spPr>
      </p:pic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xmlns="" id="{0F6C3F92-F336-4ECF-9EA2-A4E1E4C0F7E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2164547"/>
          <a:ext cx="12192000" cy="567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3488">
                  <a:extLst>
                    <a:ext uri="{9D8B030D-6E8A-4147-A177-3AD203B41FA5}">
                      <a16:colId xmlns:a16="http://schemas.microsoft.com/office/drawing/2014/main" xmlns="" val="3040701166"/>
                    </a:ext>
                  </a:extLst>
                </a:gridCol>
                <a:gridCol w="4782358">
                  <a:extLst>
                    <a:ext uri="{9D8B030D-6E8A-4147-A177-3AD203B41FA5}">
                      <a16:colId xmlns:a16="http://schemas.microsoft.com/office/drawing/2014/main" xmlns="" val="1027113901"/>
                    </a:ext>
                  </a:extLst>
                </a:gridCol>
                <a:gridCol w="3188722">
                  <a:extLst>
                    <a:ext uri="{9D8B030D-6E8A-4147-A177-3AD203B41FA5}">
                      <a16:colId xmlns:a16="http://schemas.microsoft.com/office/drawing/2014/main" xmlns="" val="3895206306"/>
                    </a:ext>
                  </a:extLst>
                </a:gridCol>
                <a:gridCol w="2367432">
                  <a:extLst>
                    <a:ext uri="{9D8B030D-6E8A-4147-A177-3AD203B41FA5}">
                      <a16:colId xmlns:a16="http://schemas.microsoft.com/office/drawing/2014/main" xmlns="" val="2282258066"/>
                    </a:ext>
                  </a:extLst>
                </a:gridCol>
              </a:tblGrid>
              <a:tr h="371100"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Arbitres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Dress</a:t>
                      </a:r>
                      <a:r>
                        <a:rPr lang="fr-FR" dirty="0"/>
                        <a:t>-code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Encadrement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3154373"/>
                  </a:ext>
                </a:extLst>
              </a:tr>
              <a:tr h="649426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7h30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Arrivée et accueil des arbitres</a:t>
                      </a:r>
                    </a:p>
                    <a:p>
                      <a:pPr algn="ctr"/>
                      <a:r>
                        <a:rPr lang="fr-FR" dirty="0"/>
                        <a:t>Emargement et répartition par groupe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Survêtement District</a:t>
                      </a:r>
                    </a:p>
                    <a:p>
                      <a:pPr algn="ctr"/>
                      <a:r>
                        <a:rPr lang="fr-FR" dirty="0"/>
                        <a:t>Baskets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ETDA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9759913"/>
                  </a:ext>
                </a:extLst>
              </a:tr>
              <a:tr h="796992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8h00/8H30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Ouverture du Stage </a:t>
                      </a:r>
                    </a:p>
                    <a:p>
                      <a:pPr algn="ctr"/>
                      <a:r>
                        <a:rPr lang="fr-FR" dirty="0"/>
                        <a:t>Contenu et objectifs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Dress</a:t>
                      </a:r>
                      <a:r>
                        <a:rPr lang="fr-FR" dirty="0"/>
                        <a:t>-code « Salle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Président CDA</a:t>
                      </a:r>
                    </a:p>
                    <a:p>
                      <a:r>
                        <a:rPr lang="fr-FR" dirty="0"/>
                        <a:t>CTDA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29001052"/>
                  </a:ext>
                </a:extLst>
              </a:tr>
              <a:tr h="37110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8h30/9h00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Test théorique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Dress</a:t>
                      </a:r>
                      <a:r>
                        <a:rPr lang="fr-FR" dirty="0"/>
                        <a:t>-code « Salle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CTDA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3990019"/>
                  </a:ext>
                </a:extLst>
              </a:tr>
              <a:tr h="2168773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9h30/12h</a:t>
                      </a:r>
                    </a:p>
                    <a:p>
                      <a:pPr algn="ctr"/>
                      <a:r>
                        <a:rPr lang="fr-FR" b="1" dirty="0"/>
                        <a:t>Rotation par 30’</a:t>
                      </a:r>
                    </a:p>
                    <a:p>
                      <a:pPr algn="ctr"/>
                      <a:r>
                        <a:rPr lang="fr-FR" b="1" dirty="0"/>
                        <a:t> (4 groupes)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u="sng" dirty="0"/>
                        <a:t>TERRAIN</a:t>
                      </a:r>
                      <a:r>
                        <a:rPr lang="fr-FR" dirty="0"/>
                        <a:t> : </a:t>
                      </a:r>
                    </a:p>
                    <a:p>
                      <a:pPr algn="ctr"/>
                      <a:r>
                        <a:rPr lang="fr-FR" dirty="0"/>
                        <a:t>Echauffement commun</a:t>
                      </a:r>
                    </a:p>
                    <a:p>
                      <a:pPr algn="ctr"/>
                      <a:r>
                        <a:rPr lang="fr-FR" dirty="0"/>
                        <a:t>Séance Athlétique </a:t>
                      </a:r>
                    </a:p>
                    <a:p>
                      <a:pPr algn="ctr"/>
                      <a:r>
                        <a:rPr lang="fr-FR" dirty="0"/>
                        <a:t>Ateliers Techniques </a:t>
                      </a:r>
                    </a:p>
                    <a:p>
                      <a:pPr algn="ctr"/>
                      <a:r>
                        <a:rPr lang="fr-FR" dirty="0"/>
                        <a:t>Rallye Culture G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fr-FR" b="1" i="1" dirty="0"/>
                        <a:t>Centraux</a:t>
                      </a:r>
                      <a:r>
                        <a:rPr lang="fr-FR" dirty="0"/>
                        <a:t> : Gestion des conflits et des polluants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fr-FR" b="1" i="1" dirty="0"/>
                        <a:t>Assistants</a:t>
                      </a:r>
                      <a:r>
                        <a:rPr lang="fr-FR" dirty="0"/>
                        <a:t> : Alignement / Vitesse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fr-FR" dirty="0"/>
                    </a:p>
                    <a:p>
                      <a:pPr marL="285750" indent="-285750" algn="ctr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Tenue complète d’arbitre</a:t>
                      </a:r>
                    </a:p>
                    <a:p>
                      <a:pPr algn="ctr"/>
                      <a:r>
                        <a:rPr lang="fr-FR" dirty="0"/>
                        <a:t>Maillot NIKE noir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FR" dirty="0"/>
                        <a:t>ETDA</a:t>
                      </a:r>
                    </a:p>
                    <a:p>
                      <a:pPr marL="0" indent="0">
                        <a:buNone/>
                      </a:pPr>
                      <a:r>
                        <a:rPr lang="fr-FR" dirty="0"/>
                        <a:t>CTDA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6083263"/>
                  </a:ext>
                </a:extLst>
              </a:tr>
              <a:tr h="649426">
                <a:tc gridSpan="4"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12h30/13h30 : REPAS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618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1174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5E6EEC5-C341-4ADB-8616-E9ED7D587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dirty="0">
                <a:solidFill>
                  <a:schemeClr val="bg1"/>
                </a:solidFill>
              </a:rPr>
              <a:t>Programme (suite)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xmlns="" id="{768F145B-0B14-4693-88EA-57D648390C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24050" cy="2381250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5B7AD971-436F-4B8F-80E9-6649DBC225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0"/>
            <a:ext cx="2057400" cy="2219325"/>
          </a:xfrm>
          <a:prstGeom prst="rect">
            <a:avLst/>
          </a:prstGeom>
        </p:spPr>
      </p:pic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xmlns="" id="{9A0CFF83-71F1-4717-832B-C5F0498177F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55076" y="2553069"/>
          <a:ext cx="10158883" cy="42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3448">
                  <a:extLst>
                    <a:ext uri="{9D8B030D-6E8A-4147-A177-3AD203B41FA5}">
                      <a16:colId xmlns:a16="http://schemas.microsoft.com/office/drawing/2014/main" xmlns="" val="2097890545"/>
                    </a:ext>
                  </a:extLst>
                </a:gridCol>
                <a:gridCol w="4483710">
                  <a:extLst>
                    <a:ext uri="{9D8B030D-6E8A-4147-A177-3AD203B41FA5}">
                      <a16:colId xmlns:a16="http://schemas.microsoft.com/office/drawing/2014/main" xmlns="" val="77509159"/>
                    </a:ext>
                  </a:extLst>
                </a:gridCol>
                <a:gridCol w="2760114">
                  <a:extLst>
                    <a:ext uri="{9D8B030D-6E8A-4147-A177-3AD203B41FA5}">
                      <a16:colId xmlns:a16="http://schemas.microsoft.com/office/drawing/2014/main" xmlns="" val="2121421351"/>
                    </a:ext>
                  </a:extLst>
                </a:gridCol>
                <a:gridCol w="1571611">
                  <a:extLst>
                    <a:ext uri="{9D8B030D-6E8A-4147-A177-3AD203B41FA5}">
                      <a16:colId xmlns:a16="http://schemas.microsoft.com/office/drawing/2014/main" xmlns="" val="28328805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Arbitres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/>
                        <a:t>Dress</a:t>
                      </a:r>
                      <a:r>
                        <a:rPr lang="fr-FR" b="1" dirty="0"/>
                        <a:t>-code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Encadrement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0337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13h45/14h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Intervention UNAF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Dress</a:t>
                      </a:r>
                      <a:r>
                        <a:rPr lang="fr-FR" dirty="0"/>
                        <a:t>-code « Salle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ETDA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76957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14h/15h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Formalités administratives</a:t>
                      </a:r>
                    </a:p>
                    <a:p>
                      <a:pPr algn="ctr"/>
                      <a:r>
                        <a:rPr lang="fr-FR" dirty="0"/>
                        <a:t>(Rapport disciplinaire…)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Dress</a:t>
                      </a:r>
                      <a:r>
                        <a:rPr lang="fr-FR" dirty="0"/>
                        <a:t>-code « Salle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Président CDA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7725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15h/15h15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PAUSE</a:t>
                      </a:r>
                      <a:r>
                        <a:rPr lang="fr-FR" dirty="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64175177"/>
                  </a:ext>
                </a:extLst>
              </a:tr>
              <a:tr h="406059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15h15/16h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 technique</a:t>
                      </a:r>
                    </a:p>
                    <a:p>
                      <a:pPr algn="ctr"/>
                      <a:r>
                        <a:rPr lang="fr-FR" dirty="0"/>
                        <a:t>(Placement, Déplacement, Anéantissement)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Dress</a:t>
                      </a:r>
                      <a:r>
                        <a:rPr lang="fr-FR" dirty="0"/>
                        <a:t>-code « Salle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ETDA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372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16h/16h30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Intervention CTDA</a:t>
                      </a:r>
                    </a:p>
                    <a:p>
                      <a:pPr algn="ctr"/>
                      <a:r>
                        <a:rPr lang="fr-FR" dirty="0"/>
                        <a:t>(Attentes de la saison)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Dress</a:t>
                      </a:r>
                      <a:r>
                        <a:rPr lang="fr-FR" dirty="0"/>
                        <a:t>-code « Salle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CTDA</a:t>
                      </a:r>
                    </a:p>
                    <a:p>
                      <a:pPr algn="ctr"/>
                      <a:r>
                        <a:rPr lang="fr-FR" dirty="0"/>
                        <a:t>ETDA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5591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16h30/17h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Parole aux stagiaires</a:t>
                      </a:r>
                    </a:p>
                    <a:p>
                      <a:pPr algn="ctr"/>
                      <a:r>
                        <a:rPr lang="fr-FR" dirty="0"/>
                        <a:t>(questionnaire de satisfaction)</a:t>
                      </a:r>
                    </a:p>
                    <a:p>
                      <a:pPr algn="ctr"/>
                      <a:r>
                        <a:rPr lang="fr-FR" dirty="0"/>
                        <a:t>Clôture du stage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Dress</a:t>
                      </a:r>
                      <a:r>
                        <a:rPr lang="fr-FR" dirty="0"/>
                        <a:t>-code « Salle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CTDA</a:t>
                      </a:r>
                    </a:p>
                    <a:p>
                      <a:pPr algn="ctr"/>
                      <a:r>
                        <a:rPr lang="fr-FR" dirty="0"/>
                        <a:t>ETDA</a:t>
                      </a:r>
                    </a:p>
                    <a:p>
                      <a:pPr algn="ctr"/>
                      <a:r>
                        <a:rPr lang="fr-FR" dirty="0"/>
                        <a:t>Président CDA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9782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1804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154</Words>
  <Application>Microsoft Office PowerPoint</Application>
  <PresentationFormat>Grand écran</PresentationFormat>
  <Paragraphs>71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SAISON 2018/2019  STAGE D4 D5 ET AUXILIAIRES  Samedi 29 septembre 2018 </vt:lpstr>
      <vt:lpstr>  Programme</vt:lpstr>
      <vt:lpstr>Programme (suite)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SAISON 2018/2019  STAGE D4 D5 ET AUXILIAIRES  Samedi 29 septembre 2018</dc:title>
  <dc:creator>fabrice</dc:creator>
  <cp:lastModifiedBy>SOULARD Lydie</cp:lastModifiedBy>
  <cp:revision>4</cp:revision>
  <dcterms:created xsi:type="dcterms:W3CDTF">2018-06-27T15:20:28Z</dcterms:created>
  <dcterms:modified xsi:type="dcterms:W3CDTF">2018-07-06T15:16:58Z</dcterms:modified>
</cp:coreProperties>
</file>