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87" autoAdjust="0"/>
    <p:restoredTop sz="95750" autoAdjust="0"/>
  </p:normalViewPr>
  <p:slideViewPr>
    <p:cSldViewPr>
      <p:cViewPr varScale="1">
        <p:scale>
          <a:sx n="110" d="100"/>
          <a:sy n="110" d="100"/>
        </p:scale>
        <p:origin x="1992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Coulais" userId="a02f62f3ae2e1d3a" providerId="LiveId" clId="{DF2779C7-27C1-4C14-BA44-332A50A31EFF}"/>
    <pc:docChg chg="custSel modSld">
      <pc:chgData name="Nathan Coulais" userId="a02f62f3ae2e1d3a" providerId="LiveId" clId="{DF2779C7-27C1-4C14-BA44-332A50A31EFF}" dt="2020-10-01T14:54:16.550" v="10" actId="20577"/>
      <pc:docMkLst>
        <pc:docMk/>
      </pc:docMkLst>
      <pc:sldChg chg="modSp mod">
        <pc:chgData name="Nathan Coulais" userId="a02f62f3ae2e1d3a" providerId="LiveId" clId="{DF2779C7-27C1-4C14-BA44-332A50A31EFF}" dt="2020-10-01T14:54:16.550" v="10" actId="20577"/>
        <pc:sldMkLst>
          <pc:docMk/>
          <pc:sldMk cId="0" sldId="352"/>
        </pc:sldMkLst>
        <pc:spChg chg="mod">
          <ac:chgData name="Nathan Coulais" userId="a02f62f3ae2e1d3a" providerId="LiveId" clId="{DF2779C7-27C1-4C14-BA44-332A50A31EFF}" dt="2020-10-01T14:54:00.609" v="6" actId="20577"/>
          <ac:spMkLst>
            <pc:docMk/>
            <pc:sldMk cId="0" sldId="352"/>
            <ac:spMk id="25" creationId="{00000000-0000-0000-0000-000000000000}"/>
          </ac:spMkLst>
        </pc:spChg>
        <pc:spChg chg="mod">
          <ac:chgData name="Nathan Coulais" userId="a02f62f3ae2e1d3a" providerId="LiveId" clId="{DF2779C7-27C1-4C14-BA44-332A50A31EFF}" dt="2020-10-01T14:54:16.550" v="10" actId="20577"/>
          <ac:spMkLst>
            <pc:docMk/>
            <pc:sldMk cId="0" sldId="352"/>
            <ac:spMk id="42" creationId="{00000000-0000-0000-0000-000000000000}"/>
          </ac:spMkLst>
        </pc:spChg>
      </pc:sldChg>
      <pc:sldChg chg="delSp mod">
        <pc:chgData name="Nathan Coulais" userId="a02f62f3ae2e1d3a" providerId="LiveId" clId="{DF2779C7-27C1-4C14-BA44-332A50A31EFF}" dt="2020-10-01T14:53:50.380" v="1" actId="478"/>
        <pc:sldMkLst>
          <pc:docMk/>
          <pc:sldMk cId="0" sldId="353"/>
        </pc:sldMkLst>
        <pc:picChg chg="del">
          <ac:chgData name="Nathan Coulais" userId="a02f62f3ae2e1d3a" providerId="LiveId" clId="{DF2779C7-27C1-4C14-BA44-332A50A31EFF}" dt="2020-10-01T14:53:49.088" v="0" actId="478"/>
          <ac:picMkLst>
            <pc:docMk/>
            <pc:sldMk cId="0" sldId="353"/>
            <ac:picMk id="5" creationId="{11B5D8A3-911A-4758-8A8C-1C9D23BA7C5B}"/>
          </ac:picMkLst>
        </pc:picChg>
        <pc:picChg chg="del">
          <ac:chgData name="Nathan Coulais" userId="a02f62f3ae2e1d3a" providerId="LiveId" clId="{DF2779C7-27C1-4C14-BA44-332A50A31EFF}" dt="2020-10-01T14:53:50.380" v="1" actId="478"/>
          <ac:picMkLst>
            <pc:docMk/>
            <pc:sldMk cId="0" sldId="353"/>
            <ac:picMk id="8" creationId="{2D5C66B7-7854-45EE-BD71-05872607145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75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073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38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FEDERAL</a:t>
            </a:r>
            <a:r>
              <a:rPr lang="fr-FR" sz="40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05726" y="4006262"/>
            <a:ext cx="4932548" cy="13283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ACTION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Lors d’un entraînement, nous avons séparés les U13 en petit groupe  dans le club house du club à Sérigné.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Par groupe </a:t>
            </a: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elle</a:t>
            </a: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 étaient chargées de réfléchir sur la thématique « bien se préparer ». Les axes de réflexion étaient l’alimentation, l’hydratation, le sommeil et les équipements à apporter pour jouer.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Cette action a duré une vingtaine de minutes. </a:t>
            </a: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Résumé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900" dirty="0">
              <a:solidFill>
                <a:schemeClr val="tx1"/>
              </a:solidFill>
              <a:latin typeface="Times" pitchFamily="18" charset="0"/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imes" pitchFamily="18" charset="0"/>
              </a:rPr>
              <a:t>Santé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Thématique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FCPB L’Hermenault</a:t>
            </a:r>
            <a:endParaRPr kumimoji="0" lang="fr-FR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44208" y="1268760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Apprendre à bien se préparer</a:t>
            </a:r>
            <a:endParaRPr kumimoji="0" 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444208" y="908720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Nom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>
                <a:solidFill>
                  <a:schemeClr val="bg1"/>
                </a:solidFill>
                <a:latin typeface="Times" pitchFamily="18" charset="0"/>
              </a:rPr>
              <a:t>20</a:t>
            </a: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Participants</a:t>
            </a: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 bwMode="auto">
          <a:xfrm>
            <a:off x="1331640" y="1052736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Times" pitchFamily="18" charset="0"/>
              </a:rPr>
              <a:t>VENDÉE 85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6926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District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23/09/2020</a:t>
            </a:r>
            <a:endParaRPr kumimoji="0" lang="fr-FR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367644" y="1980129"/>
            <a:ext cx="7344816" cy="45243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5589AA3-EB38-4ACE-9A73-884B8CFA85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75756" y="2325073"/>
            <a:ext cx="5112568" cy="38344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5759</TotalTime>
  <Words>93</Words>
  <Application>Microsoft Office PowerPoint</Application>
  <PresentationFormat>Affichage à l'écran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Rudy Boutin</cp:lastModifiedBy>
  <cp:revision>616</cp:revision>
  <dcterms:created xsi:type="dcterms:W3CDTF">2006-11-08T16:46:26Z</dcterms:created>
  <dcterms:modified xsi:type="dcterms:W3CDTF">2020-10-09T14:00:18Z</dcterms:modified>
</cp:coreProperties>
</file>