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9" r:id="rId5"/>
    <p:sldId id="352" r:id="rId6"/>
    <p:sldId id="355" r:id="rId7"/>
    <p:sldId id="353" r:id="rId8"/>
    <p:sldId id="354" r:id="rId9"/>
    <p:sldId id="356" r:id="rId10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>
        <p:scale>
          <a:sx n="75" d="100"/>
          <a:sy n="75" d="100"/>
        </p:scale>
        <p:origin x="1944" y="1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13899" y="3861048"/>
            <a:ext cx="2868329" cy="1337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Saison 2020 / 2021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42" y="134917"/>
            <a:ext cx="1462491" cy="17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6" y="3890647"/>
            <a:ext cx="1056188" cy="13200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2" y="3890647"/>
            <a:ext cx="1056188" cy="132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des entrainements u6-u7 et u8-u9 du mercredi 28 Octobre. Les entrainements ont dû s’écourter à cause de la pluie nous en avons donc </a:t>
            </a:r>
            <a:r>
              <a:rPr lang="fr-FR" sz="1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profité </a:t>
            </a: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apprendre aux jeunes à faire leurs lacets en tribunes. Pour cela nous avons pris les enfants qui ne savaient pas faire leurs lacets en petit groupe et nous leur avons </a:t>
            </a:r>
            <a:r>
              <a:rPr lang="fr-FR" sz="1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démontré </a:t>
            </a: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1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qu’ensuite </a:t>
            </a: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soit eux qu’ils nous le montrent. Bonne implication pour les u8-u9 plus compliqué pour les plus jeunes (u6-u7). 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Dès que la pluie a été stopper retour sur les terrains avec des explications supplémentaires aux enfants qui avaient leurs lacets de défaits. 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fin de l'entrainement les enfants sont </a:t>
            </a:r>
            <a:r>
              <a:rPr lang="fr-FR" sz="1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reparti </a:t>
            </a: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une petite fiche pour leur permettre de s'entrainer chez eux.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action permet de perdre moins de temps </a:t>
            </a:r>
            <a:r>
              <a:rPr lang="fr-FR" sz="1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éducateurs </a:t>
            </a:r>
            <a:r>
              <a:rPr lang="fr-FR" sz="12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aux parents pour faire les lacets et permet aussi aux enfants d’avoir plus d’autonomie.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24973" y="2240868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Times" pitchFamily="18" charset="0"/>
              </a:rPr>
              <a:t>Santé</a:t>
            </a:r>
            <a:endParaRPr lang="fr-FR" sz="20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Comment bien faire ses lacets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Les Sables Football Club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Olonne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Château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357686" y="214290"/>
            <a:ext cx="1643074" cy="285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Saison 2020 / 2021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40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29520" y="642918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U6-U7-U8-U9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r="30688"/>
          <a:stretch/>
        </p:blipFill>
        <p:spPr>
          <a:xfrm>
            <a:off x="1547664" y="2132856"/>
            <a:ext cx="2919375" cy="28164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39" y="3140968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3264363" cy="24482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29" y="3429000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97" y="2060848"/>
            <a:ext cx="3751051" cy="28132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419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62112"/>
            <a:ext cx="756084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165"/>
            <a:ext cx="94333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l="16229" t="13446" r="17953" b="-1"/>
          <a:stretch/>
        </p:blipFill>
        <p:spPr>
          <a:xfrm>
            <a:off x="1637674" y="1862312"/>
            <a:ext cx="6588732" cy="46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202</Words>
  <Application>Microsoft Office PowerPoint</Application>
  <PresentationFormat>Affichage à l'écran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</vt:lpstr>
      <vt:lpstr>Times New Roman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Girard</cp:lastModifiedBy>
  <cp:revision>625</cp:revision>
  <dcterms:created xsi:type="dcterms:W3CDTF">2006-11-08T16:46:26Z</dcterms:created>
  <dcterms:modified xsi:type="dcterms:W3CDTF">2020-10-29T14:00:48Z</dcterms:modified>
</cp:coreProperties>
</file>