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56509"/>
    <a:srgbClr val="E1801F"/>
    <a:srgbClr val="0019B0"/>
    <a:srgbClr val="FF5050"/>
    <a:srgbClr val="0066FF"/>
    <a:srgbClr val="99FF99"/>
    <a:srgbClr val="14286B"/>
    <a:srgbClr val="258B5D"/>
    <a:srgbClr val="B38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110" d="100"/>
          <a:sy n="110" d="100"/>
        </p:scale>
        <p:origin x="1992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09/10/2020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91780" y="2006340"/>
            <a:ext cx="4104456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chemeClr val="accent2"/>
                </a:solidFill>
                <a:latin typeface="Arial" charset="0"/>
              </a:rPr>
              <a:t>PROGRAMME EDUCATIF FEDERAL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43508" y="4073266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92121" y="2969355"/>
            <a:ext cx="2559755" cy="108235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96" y="197429"/>
            <a:ext cx="1452407" cy="17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7429"/>
            <a:ext cx="1069891" cy="13371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4406573"/>
            <a:ext cx="6264696" cy="14763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0" y="197429"/>
            <a:ext cx="1069891" cy="1337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(Qui ? Quand ? Quoi ? Où ?</a:t>
            </a:r>
            <a:r>
              <a:rPr kumimoji="0" lang="fr-FR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Comment ?)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aseline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L’action s’est déroulée à la salle de sport de l’Hermenault. 14 joueurs et joueuses U8/U9 étaient présent(e)s lors de cette matinée. Les enfants étaient par groupe de 2, avec un ballon par groupe. Chaque groupe avait son « sac » représenté par son cerceau jaune. Le but était d’aller en conduite de balle dans la zone « d’objets » pour récupérer les objets qui selon eux se mette dans leur sac quand il vont à l’entrainement ou en match.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L’actio</a:t>
            </a:r>
            <a:r>
              <a:rPr lang="fr-FR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 était également un exercice technique, car suivant le passage, la conduite devait être différente (pied droit, pied gauche, les deux pieds, semelle…) Si jamais la conduite n’était pas bonne : que le ballon n’était pas proche du pied, ou que la consigne n’était pas respectée les joueurs en questions devaient recommencer et repartir de leur coupelle.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 la fin de la séquence, nou</a:t>
            </a:r>
            <a:r>
              <a:rPr lang="fr-FR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 avons vérifié ensemble chaque sac d’entrainement. Nous avons questionné les enfants sur les objets ramenés. Si l’objet était vraiment à mettre dans son sac de foot, le groupe de deux gagnait 1 point. La deuxième partie fût sur les objets à ne pas emmener au football. L’action a duré environ 25 minutes, les enfants ont été attentifs et investis, l’action s’est finit par un bilan en groupe. 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Times" pitchFamily="18" charset="0"/>
              </a:rPr>
              <a:t>SANTE</a:t>
            </a: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Thématique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Nom du club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« Faire son sac et bien s’équiper »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Nom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Nb participants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District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Date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Catégorie</a:t>
            </a:r>
            <a:r>
              <a:rPr lang="fr-FR" sz="1400" dirty="0"/>
              <a:t>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800" b="1" dirty="0">
                <a:solidFill>
                  <a:schemeClr val="tx1"/>
                </a:solidFill>
                <a:latin typeface="Times" pitchFamily="18" charset="0"/>
              </a:rPr>
              <a:t>FCPB l’Hermenault 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800" b="1" dirty="0">
                <a:solidFill>
                  <a:schemeClr val="tx1"/>
                </a:solidFill>
                <a:latin typeface="Times" pitchFamily="18" charset="0"/>
              </a:rPr>
              <a:t>07/10/2020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Times" pitchFamily="18" charset="0"/>
              </a:rPr>
              <a:t>14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Times" pitchFamily="18" charset="0"/>
              </a:rPr>
              <a:t>U8/U9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31640" y="702869"/>
            <a:ext cx="7344816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</p:txBody>
      </p:sp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à coins arrondis 12"/>
          <p:cNvSpPr/>
          <p:nvPr/>
        </p:nvSpPr>
        <p:spPr bwMode="auto">
          <a:xfrm>
            <a:off x="1331640" y="170026"/>
            <a:ext cx="7344816" cy="4763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/>
              <a:t>PHOTO DE L’ACTION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9B0544-3344-4A21-9765-30E760F08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02191"/>
            <a:ext cx="7181435" cy="29539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E7D99CF-001A-490D-9B67-001833BDE7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55264"/>
            <a:ext cx="4074796" cy="27523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CC4B5DF-9DCD-4482-BADE-481DB8890D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93" y="4915929"/>
            <a:ext cx="3028355" cy="16916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F508DAF-EEB6-4196-B8B9-1BD403DF27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1752"/>
            <a:ext cx="2243862" cy="16916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296</Words>
  <Application>Microsoft Office PowerPoint</Application>
  <PresentationFormat>Affichage à l'écran (4:3)</PresentationFormat>
  <Paragraphs>39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Times</vt:lpstr>
      <vt:lpstr>Nouvelle présentation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Rudy Boutin</cp:lastModifiedBy>
  <cp:revision>631</cp:revision>
  <dcterms:created xsi:type="dcterms:W3CDTF">2006-11-08T16:46:26Z</dcterms:created>
  <dcterms:modified xsi:type="dcterms:W3CDTF">2020-10-09T12:10:47Z</dcterms:modified>
</cp:coreProperties>
</file>