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89" r:id="rId5"/>
    <p:sldId id="352" r:id="rId6"/>
    <p:sldId id="353" r:id="rId7"/>
  </p:sldIdLst>
  <p:sldSz cx="9144000" cy="6858000" type="screen4x3"/>
  <p:notesSz cx="7099300" cy="102346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6509"/>
    <a:srgbClr val="E1801F"/>
    <a:srgbClr val="0019B0"/>
    <a:srgbClr val="FF5050"/>
    <a:srgbClr val="0066FF"/>
    <a:srgbClr val="99FF99"/>
    <a:srgbClr val="14286B"/>
    <a:srgbClr val="258B5D"/>
    <a:srgbClr val="B3860A"/>
    <a:srgbClr val="B39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87" autoAdjust="0"/>
    <p:restoredTop sz="95750" autoAdjust="0"/>
  </p:normalViewPr>
  <p:slideViewPr>
    <p:cSldViewPr>
      <p:cViewPr varScale="1">
        <p:scale>
          <a:sx n="88" d="100"/>
          <a:sy n="88" d="100"/>
        </p:scale>
        <p:origin x="1320" y="8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1296" y="-11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DDAE5-824D-4DDC-9FF4-60BD1B00178A}" type="datetimeFigureOut">
              <a:rPr lang="fr-FR" smtClean="0"/>
              <a:pPr/>
              <a:t>09/09/2020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80A8E-7AAD-4567-BA90-EF029D3ECB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637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9C98692-3950-4244-8394-C3B596C931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6186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0FD804-94F2-4F6F-8B46-E92D5FE459DB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735544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75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" y="3175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547664" y="2060848"/>
            <a:ext cx="6400800" cy="156966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4800" dirty="0">
                <a:solidFill>
                  <a:schemeClr val="bg1"/>
                </a:solidFill>
                <a:latin typeface="Arial" charset="0"/>
              </a:rPr>
              <a:t>PROGRAMME EDUCATIF </a:t>
            </a:r>
            <a:r>
              <a:rPr lang="fr-FR" sz="4800" dirty="0" smtClean="0">
                <a:solidFill>
                  <a:schemeClr val="bg1"/>
                </a:solidFill>
                <a:latin typeface="Arial" charset="0"/>
              </a:rPr>
              <a:t>FEDERAL</a:t>
            </a:r>
            <a:r>
              <a:rPr lang="fr-FR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endParaRPr lang="fr-FR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611188" y="4365625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sz="2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203848" y="3861048"/>
            <a:ext cx="2868329" cy="13375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FICHE « ACTION »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165305"/>
            <a:ext cx="167587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6165305"/>
            <a:ext cx="1548707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6165305"/>
            <a:ext cx="1539515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4008" y="6165304"/>
            <a:ext cx="1500233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84168" y="6165304"/>
            <a:ext cx="1597209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68344" y="6159864"/>
            <a:ext cx="1475656" cy="69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age 11" descr="E:\Doc District\logo district.jp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563"/>
          <a:stretch>
            <a:fillRect/>
          </a:stretch>
        </p:blipFill>
        <p:spPr bwMode="auto">
          <a:xfrm>
            <a:off x="1835697" y="3891737"/>
            <a:ext cx="1067702" cy="13068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63688" y="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0070C0"/>
                </a:solidFill>
              </a:rPr>
              <a:t> </a:t>
            </a:r>
            <a:endParaRPr lang="fr-FR" sz="3600" b="1" dirty="0">
              <a:solidFill>
                <a:srgbClr val="0070C0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717032"/>
            <a:ext cx="1630991" cy="17728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5" name="Rectangle 24"/>
          <p:cNvSpPr/>
          <p:nvPr/>
        </p:nvSpPr>
        <p:spPr bwMode="auto">
          <a:xfrm>
            <a:off x="1331640" y="3140968"/>
            <a:ext cx="7344816" cy="3600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200" dirty="0" smtClean="0">
                <a:solidFill>
                  <a:schemeClr val="tx1"/>
                </a:solidFill>
                <a:latin typeface="Times" pitchFamily="18" charset="0"/>
              </a:rPr>
              <a:t>Avec l’arrêt de la saison 2019-2020 au mois de Mars, le comité de direction du FC BOUAINE ROCHESERVIERE a souhaité faire un geste fort envers ses licenciés avec plusieurs objectifs:</a:t>
            </a:r>
          </a:p>
          <a:p>
            <a:pPr marL="171450" marR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fr-F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Lutter vs le COVID</a:t>
            </a:r>
          </a:p>
          <a:p>
            <a:pPr marL="171450" marR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fr-FR" sz="1200" baseline="0" dirty="0" smtClean="0">
                <a:solidFill>
                  <a:schemeClr val="tx1"/>
                </a:solidFill>
                <a:latin typeface="Times" pitchFamily="18" charset="0"/>
              </a:rPr>
              <a:t>Supprimer les bouteilles plastiques</a:t>
            </a:r>
          </a:p>
          <a:p>
            <a:pPr marL="171450" marR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fr-FR" sz="1200" dirty="0" smtClean="0">
                <a:solidFill>
                  <a:schemeClr val="tx1"/>
                </a:solidFill>
                <a:latin typeface="Times" pitchFamily="18" charset="0"/>
              </a:rPr>
              <a:t>Eviter les pertes de gourdes</a:t>
            </a:r>
          </a:p>
          <a:p>
            <a:pPr marL="171450" marR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  <a:p>
            <a:pPr marL="171450" marR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fr-FR" sz="1200" dirty="0" smtClean="0">
                <a:solidFill>
                  <a:schemeClr val="tx1"/>
                </a:solidFill>
                <a:latin typeface="Times" pitchFamily="18" charset="0"/>
              </a:rPr>
              <a:t>Le comité de direction a donc décidé d’offrir à tous ses licenciés une gourde ultra personnalisée avec LOGO DU CLUB et NOM DU FOURNISSEUR mais également:</a:t>
            </a:r>
          </a:p>
          <a:p>
            <a:pPr marL="171450" marR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INTITULE AU CHOIX DU JOUEUR</a:t>
            </a:r>
          </a:p>
          <a:p>
            <a:pPr marL="171450" marR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fr-FR" sz="1200" dirty="0" smtClean="0">
                <a:solidFill>
                  <a:schemeClr val="tx1"/>
                </a:solidFill>
                <a:latin typeface="Times" pitchFamily="18" charset="0"/>
              </a:rPr>
              <a:t>N° FETICHE DU JOUEUR</a:t>
            </a:r>
          </a:p>
          <a:p>
            <a:pPr marL="171450" marR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NOM ET PRENOM</a:t>
            </a:r>
            <a:r>
              <a:rPr kumimoji="0" lang="fr-F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 DU JOUEUR</a:t>
            </a:r>
          </a:p>
          <a:p>
            <a:pPr marL="171450" marR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fr-FR" sz="1200" baseline="0" dirty="0">
              <a:solidFill>
                <a:schemeClr val="tx1"/>
              </a:solidFill>
              <a:latin typeface="Times" pitchFamily="18" charset="0"/>
            </a:endParaRP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La distribution des gourdes à apporté satisfaction auprès des licenciés avec de nombreux retours </a:t>
            </a:r>
            <a:r>
              <a:rPr kumimoji="0" 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très positifs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6" name="Rectangle à coins arrondis 25"/>
          <p:cNvSpPr/>
          <p:nvPr/>
        </p:nvSpPr>
        <p:spPr bwMode="auto">
          <a:xfrm>
            <a:off x="3851920" y="2924944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 smtClean="0"/>
              <a:t>Résumé de l’action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331640" y="2276872"/>
            <a:ext cx="2160240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Times" pitchFamily="18" charset="0"/>
              </a:rPr>
              <a:t>S’HYDRATER AVEC SA GOURDE PERSONNELLE</a:t>
            </a:r>
            <a:endParaRPr lang="fr-FR" sz="1200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34" name="Rectangle à coins arrondis 33"/>
          <p:cNvSpPr/>
          <p:nvPr/>
        </p:nvSpPr>
        <p:spPr bwMode="auto">
          <a:xfrm>
            <a:off x="1331640" y="1916832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 smtClean="0"/>
              <a:t>Thématique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6" name="Rectangle à coins arrondis 35"/>
          <p:cNvSpPr/>
          <p:nvPr/>
        </p:nvSpPr>
        <p:spPr bwMode="auto">
          <a:xfrm>
            <a:off x="1331640" y="188640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b="1" dirty="0" smtClean="0"/>
              <a:t>Nom du club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349393" y="1592796"/>
            <a:ext cx="2232248" cy="13681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200" dirty="0" smtClean="0">
                <a:solidFill>
                  <a:schemeClr val="tx1"/>
                </a:solidFill>
                <a:latin typeface="Times" pitchFamily="18" charset="0"/>
              </a:rPr>
              <a:t>LUTTE VS LE COVID et SUPPRESSION DES BOUTEILLES PLASTIQUES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8" name="Rectangle à coins arrondis 37"/>
          <p:cNvSpPr/>
          <p:nvPr/>
        </p:nvSpPr>
        <p:spPr bwMode="auto">
          <a:xfrm>
            <a:off x="6349393" y="1232756"/>
            <a:ext cx="2232248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 smtClean="0"/>
              <a:t>Nom de l’action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42" name="Rectangle à coins arrondis 41"/>
          <p:cNvSpPr/>
          <p:nvPr/>
        </p:nvSpPr>
        <p:spPr bwMode="auto">
          <a:xfrm>
            <a:off x="6444208" y="188640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fr-FR" sz="1400" b="1" dirty="0" smtClean="0"/>
              <a:t>Nb participants</a:t>
            </a:r>
            <a:endParaRPr lang="fr-FR" sz="1000" dirty="0" smtClean="0">
              <a:solidFill>
                <a:schemeClr val="tx1"/>
              </a:solidFill>
              <a:latin typeface="Times" pitchFamily="18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331640" y="1412776"/>
            <a:ext cx="2160240" cy="36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Times" pitchFamily="18" charset="0"/>
              </a:rPr>
              <a:t>VENDEE</a:t>
            </a:r>
          </a:p>
        </p:txBody>
      </p:sp>
      <p:sp>
        <p:nvSpPr>
          <p:cNvPr id="17" name="Rectangle à coins arrondis 16"/>
          <p:cNvSpPr/>
          <p:nvPr/>
        </p:nvSpPr>
        <p:spPr bwMode="auto">
          <a:xfrm>
            <a:off x="1331640" y="1052736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 smtClean="0"/>
              <a:t>District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8" name="Rectangle à coins arrondis 17"/>
          <p:cNvSpPr/>
          <p:nvPr/>
        </p:nvSpPr>
        <p:spPr bwMode="auto">
          <a:xfrm>
            <a:off x="3851920" y="188640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b="1" dirty="0" smtClean="0"/>
              <a:t>Date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9" name="Rectangle à coins arrondis 18"/>
          <p:cNvSpPr/>
          <p:nvPr/>
        </p:nvSpPr>
        <p:spPr bwMode="auto">
          <a:xfrm>
            <a:off x="6444208" y="654951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fr-FR" sz="1400" b="1" dirty="0" smtClean="0"/>
              <a:t>Catégorie</a:t>
            </a:r>
            <a:r>
              <a:rPr lang="fr-FR" sz="1400" dirty="0"/>
              <a:t>s</a:t>
            </a:r>
            <a:endParaRPr lang="fr-FR" sz="1000" dirty="0" smtClean="0">
              <a:solidFill>
                <a:schemeClr val="tx1"/>
              </a:solidFill>
              <a:latin typeface="Times" pitchFamily="18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331640" y="548680"/>
            <a:ext cx="2160240" cy="41353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Times" pitchFamily="18" charset="0"/>
              </a:rPr>
              <a:t>FC BOUAINE ROCHESERVIERE</a:t>
            </a:r>
            <a:endParaRPr lang="fr-FR" sz="1200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549053" y="188640"/>
            <a:ext cx="1391099" cy="36004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Times" pitchFamily="18" charset="0"/>
              </a:rPr>
              <a:t>01/09/2020</a:t>
            </a:r>
            <a:endParaRPr lang="fr-FR" sz="1200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836890" y="190623"/>
            <a:ext cx="744751" cy="36004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Times" pitchFamily="18" charset="0"/>
              </a:rPr>
              <a:t>450</a:t>
            </a:r>
            <a:endParaRPr lang="fr-FR" sz="1200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7501381" y="646331"/>
            <a:ext cx="1084625" cy="36004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000" dirty="0" smtClean="0">
                <a:solidFill>
                  <a:schemeClr val="tx1"/>
                </a:solidFill>
                <a:latin typeface="Times" pitchFamily="18" charset="0"/>
              </a:rPr>
              <a:t>TOUTES CATEGORIES</a:t>
            </a:r>
            <a:endParaRPr lang="fr-FR" sz="1000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pic>
        <p:nvPicPr>
          <p:cNvPr id="24" name="Image 23" descr="E:\Doc District\logo distric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563"/>
          <a:stretch>
            <a:fillRect/>
          </a:stretch>
        </p:blipFill>
        <p:spPr bwMode="auto">
          <a:xfrm>
            <a:off x="145611" y="962212"/>
            <a:ext cx="509373" cy="6305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 rotWithShape="1">
          <a:blip r:embed="rId4" cstate="print"/>
          <a:srcRect l="10811" t="21114" r="18919" b="12949"/>
          <a:stretch/>
        </p:blipFill>
        <p:spPr bwMode="auto">
          <a:xfrm>
            <a:off x="4118494" y="723302"/>
            <a:ext cx="1699099" cy="20275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8" name="ZoneTexte 27"/>
          <p:cNvSpPr txBox="1"/>
          <p:nvPr/>
        </p:nvSpPr>
        <p:spPr>
          <a:xfrm>
            <a:off x="2123728" y="6429826"/>
            <a:ext cx="576064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Segoe UI Semibold" panose="020B0702040204020203" pitchFamily="34" charset="0"/>
              </a:rPr>
              <a:t>Fiche à renvoyer sur  l’adresse email : aremaud@foot85.fff.fr</a:t>
            </a:r>
            <a:endParaRPr lang="fr-FR" sz="1600" dirty="0">
              <a:latin typeface="Segoe UI Semibold" panose="020B07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63688" y="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0070C0"/>
                </a:solidFill>
              </a:rPr>
              <a:t> </a:t>
            </a:r>
            <a:endParaRPr lang="fr-FR" sz="3600" b="1" dirty="0">
              <a:solidFill>
                <a:srgbClr val="0070C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367644" y="1954447"/>
            <a:ext cx="7344816" cy="460851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fr-FR" sz="3200" b="1" dirty="0" smtClean="0"/>
          </a:p>
          <a:p>
            <a:pPr algn="ctr"/>
            <a:endParaRPr lang="fr-FR" sz="3200" b="1" dirty="0" smtClean="0"/>
          </a:p>
          <a:p>
            <a:pPr algn="ctr"/>
            <a:endParaRPr lang="fr-FR" sz="3200" b="1" dirty="0" smtClean="0"/>
          </a:p>
          <a:p>
            <a:pPr algn="ctr"/>
            <a:r>
              <a:rPr lang="fr-FR" sz="3200" b="1" dirty="0" smtClean="0"/>
              <a:t>PHOTO </a:t>
            </a:r>
          </a:p>
          <a:p>
            <a:pPr algn="ctr"/>
            <a:r>
              <a:rPr lang="fr-FR" sz="3200" b="1" dirty="0" smtClean="0"/>
              <a:t>DE </a:t>
            </a:r>
          </a:p>
          <a:p>
            <a:pPr algn="ctr"/>
            <a:r>
              <a:rPr lang="fr-FR" sz="3200" b="1" dirty="0" smtClean="0"/>
              <a:t>L’ACTION</a:t>
            </a:r>
          </a:p>
          <a:p>
            <a:pPr algn="ctr"/>
            <a:endParaRPr lang="fr-FR" sz="3200" b="1" dirty="0" smtClean="0"/>
          </a:p>
          <a:p>
            <a:pPr algn="ctr"/>
            <a:endParaRPr lang="fr-FR" sz="3200" b="1" dirty="0" smtClean="0"/>
          </a:p>
          <a:p>
            <a:pPr algn="ctr"/>
            <a:endParaRPr lang="fr-FR" sz="32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6632"/>
            <a:ext cx="7704856" cy="16313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 4" descr="E:\Doc District\logo distric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563"/>
          <a:stretch>
            <a:fillRect/>
          </a:stretch>
        </p:blipFill>
        <p:spPr bwMode="auto">
          <a:xfrm>
            <a:off x="145611" y="962212"/>
            <a:ext cx="509373" cy="63058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oneTexte 2"/>
          <p:cNvSpPr txBox="1"/>
          <p:nvPr/>
        </p:nvSpPr>
        <p:spPr>
          <a:xfrm>
            <a:off x="2051720" y="6237312"/>
            <a:ext cx="576064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Segoe UI Semibold" panose="020B0702040204020203" pitchFamily="34" charset="0"/>
              </a:rPr>
              <a:t>Fiche à renvoyer sur  l’adresse email : aremaud@foot85.fff.fr</a:t>
            </a:r>
            <a:endParaRPr lang="fr-FR" sz="1600" dirty="0">
              <a:latin typeface="Segoe UI Semibold" panose="020B0702040204020203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253" y="2088232"/>
            <a:ext cx="5532107" cy="4149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80B9579429CF4F8381AB417F9F5BDC" ma:contentTypeVersion="1" ma:contentTypeDescription="Crée un document." ma:contentTypeScope="" ma:versionID="35461d2b855241006c57675daa95dcc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925a11e336e3fa0231ac2070ef03d4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e de début de planification" ma:description="" ma:internalName="PublishingStartDate">
      <xsd:simpleType>
        <xsd:restriction base="dms:Unknown"/>
      </xsd:simpleType>
    </xsd:element>
    <xsd:element name="PublishingExpirationDate" ma:index="9" nillable="true" ma:displayName="Date de fin de planification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D44CAB8-42E6-4DB6-B19E-A388AB9B9C4C}">
  <ds:schemaRefs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sharepoint/v3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8DA4304-3A13-464C-8D02-42E8E2D463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68F919-6294-447C-A6D9-4D11662B45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5589</TotalTime>
  <Words>167</Words>
  <Application>Microsoft Office PowerPoint</Application>
  <PresentationFormat>Affichage à l'écran (4:3)</PresentationFormat>
  <Paragraphs>41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Segoe UI Semibold</vt:lpstr>
      <vt:lpstr>Times</vt:lpstr>
      <vt:lpstr>Nouvelle présentation</vt:lpstr>
      <vt:lpstr>Présentation PowerPoint</vt:lpstr>
      <vt:lpstr>Présentation PowerPoint</vt:lpstr>
      <vt:lpstr>Présentation PowerPoint</vt:lpstr>
    </vt:vector>
  </TitlesOfParts>
  <Company>..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.. ..</dc:creator>
  <cp:lastModifiedBy>Sebastien GAZEAU</cp:lastModifiedBy>
  <cp:revision>614</cp:revision>
  <dcterms:created xsi:type="dcterms:W3CDTF">2006-11-08T16:46:26Z</dcterms:created>
  <dcterms:modified xsi:type="dcterms:W3CDTF">2020-09-09T06:15:11Z</dcterms:modified>
</cp:coreProperties>
</file>