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56509"/>
    <a:srgbClr val="E1801F"/>
    <a:srgbClr val="0019B0"/>
    <a:srgbClr val="FF5050"/>
    <a:srgbClr val="0066FF"/>
    <a:srgbClr val="99FF99"/>
    <a:srgbClr val="14286B"/>
    <a:srgbClr val="258B5D"/>
    <a:srgbClr val="B38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>
        <p:scale>
          <a:sx n="78" d="100"/>
          <a:sy n="78" d="100"/>
        </p:scale>
        <p:origin x="-1392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chemeClr val="accent2"/>
                </a:solidFill>
                <a:latin typeface="Arial" charset="0"/>
              </a:rPr>
              <a:t>PROGRAMME EDUCATIF FEDERAL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3508" y="4073266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92121" y="2969355"/>
            <a:ext cx="2559755" cy="10823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7429"/>
            <a:ext cx="1069891" cy="13371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406573"/>
            <a:ext cx="6264696" cy="14763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0" y="197429"/>
            <a:ext cx="1069891" cy="1337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(Qui ? Quand ? Quoi ? Où ?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Comment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?)</a:t>
            </a:r>
            <a:endParaRPr kumimoji="0" lang="fr-FR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ESPRIT CLUB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Concours créativité original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Nb participants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District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Catégorie</a:t>
            </a:r>
            <a:r>
              <a:rPr lang="fr-FR" sz="1400" dirty="0"/>
              <a:t>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FEC LA CHAIZE LE VICOMTE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Novembre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2020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15</a:t>
            </a:r>
          </a:p>
          <a:p>
            <a:pPr algn="ctr"/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U6 à u11</a:t>
            </a: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36389" r="35404" b="55168"/>
          <a:stretch/>
        </p:blipFill>
        <p:spPr>
          <a:xfrm>
            <a:off x="2242771" y="3816607"/>
            <a:ext cx="5657088" cy="9938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31640" y="693646"/>
            <a:ext cx="7344816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</p:txBody>
      </p:sp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à coins arrondis 12"/>
          <p:cNvSpPr/>
          <p:nvPr/>
        </p:nvSpPr>
        <p:spPr bwMode="auto">
          <a:xfrm>
            <a:off x="1331640" y="170026"/>
            <a:ext cx="7344816" cy="4763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/>
              <a:t>PHOTO DE L’ACTION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5" t="51911" r="3527" b="17867"/>
          <a:stretch/>
        </p:blipFill>
        <p:spPr>
          <a:xfrm>
            <a:off x="5364088" y="1980382"/>
            <a:ext cx="2985080" cy="415953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97" b="49213" l="66301" r="972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31" t="17077" r="1604" b="50608"/>
          <a:stretch/>
        </p:blipFill>
        <p:spPr>
          <a:xfrm>
            <a:off x="1763688" y="999128"/>
            <a:ext cx="3240360" cy="400152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4CAB8-42E6-4DB6-B19E-A388AB9B9C4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54</Words>
  <Application>Microsoft Office PowerPoint</Application>
  <PresentationFormat>Affichage à l'écran (4:3)</PresentationFormat>
  <Paragraphs>34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Nouvelle présentation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frederic</cp:lastModifiedBy>
  <cp:revision>631</cp:revision>
  <dcterms:created xsi:type="dcterms:W3CDTF">2006-11-08T16:46:26Z</dcterms:created>
  <dcterms:modified xsi:type="dcterms:W3CDTF">2020-12-14T06:26:40Z</dcterms:modified>
</cp:coreProperties>
</file>