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4gYfrJgWUS9hrRnGHnD3J1VvQ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drive.google.com/file/d/166Ku4U8D5Zi1-41IbEehTTzzMi9kTgI3/view?usp=sharing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hyperlink" Target="https://drive.google.com/file/d/1r3MAX0ALUBaTJs1ExICb0ZV4Iz7Q7Eyh/view?usp=sharing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PROGRAMME EDUCATIF FEDERAL 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43508" y="4073266"/>
            <a:ext cx="8001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3292121" y="2969355"/>
            <a:ext cx="2559755" cy="10823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FICHE </a:t>
            </a:r>
            <a:endParaRPr sz="3200" b="1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« ACTION »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5305"/>
            <a:ext cx="167587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672" y="6165305"/>
            <a:ext cx="1548707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1840" y="6165305"/>
            <a:ext cx="1539515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4008" y="6165304"/>
            <a:ext cx="1500233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4168" y="6165304"/>
            <a:ext cx="1597209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8344" y="6159864"/>
            <a:ext cx="1475656" cy="6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RÃ©sultat de recherche d'images pour &quot;logo FFF&quot;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84368" y="197429"/>
            <a:ext cx="1069891" cy="133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11660" y="4406573"/>
            <a:ext cx="6264696" cy="14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9740" y="197429"/>
            <a:ext cx="1069891" cy="13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3600" b="1" i="0" u="none" strike="noStrike" cap="none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72" name="Google Shape;72;p2"/>
          <p:cNvSpPr/>
          <p:nvPr/>
        </p:nvSpPr>
        <p:spPr>
          <a:xfrm>
            <a:off x="1331640" y="3140968"/>
            <a:ext cx="7344816" cy="3600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(Qui ? Quand ? Quoi ? O</a:t>
            </a:r>
            <a:r>
              <a:rPr lang="fr-FR" sz="1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ù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 Comment ?)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 groupe formation composé des équipes U16-U17-U18 s’est vu proposer pendant le confinement du 30/10/2020 au 01/12/2020, un challenge pôle qui débutera le 16/11/2020 et qui prendra fin le 03/01/2021 avec pour buts précis : rester en forme, exercer la culture du VFF à travers des défis (Athlétiques/ Techniques/ Culturels). À la maison où dans un espace proche de chez soi, chacun était libre de s’exercer pour apporter le plus de points possible à son équipes. Bien évidemment des règles ont été mises en place. En effet chaque défi (Athlétique/ Technique/Culturel) se devait d’être envoyé en vidéo et approuvé par les coachs respectives qui attribuaient les points nécessaires. Une récompense est donnée à la fin du challenge pour féliciter l’équipe la plus investie. 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 document du challenge pôle formation avec les défis et les règles proposés seront dans la partie PHOTO DE L’ACTION.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851920" y="2924944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Résumé de l’action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331640" y="2276872"/>
            <a:ext cx="2160240" cy="720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CULTURE FOOT </a:t>
            </a: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331640" y="1916832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Thématique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331640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Nom du club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349393" y="1592796"/>
            <a:ext cx="2232248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CHALLENGE PÔLE FORMATION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6349393" y="1232756"/>
            <a:ext cx="2232248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Nom de l’action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444208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Nb participants</a:t>
            </a:r>
            <a:endParaRPr sz="1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331640" y="1412776"/>
            <a:ext cx="2160240" cy="3600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VENDÉE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331640" y="1052736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District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851920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lang="fr-FR" sz="14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Date 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444208" y="654951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Catégorie</a:t>
            </a:r>
            <a:r>
              <a:rPr lang="fr-FR" sz="1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endParaRPr sz="1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331640" y="548680"/>
            <a:ext cx="2160240" cy="4135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VENDÉE FONTENAY FOOT</a:t>
            </a: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4549053" y="188640"/>
            <a:ext cx="1391099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16/11/2020</a:t>
            </a: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7836890" y="190623"/>
            <a:ext cx="744751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56 JOUEURS</a:t>
            </a:r>
            <a:endParaRPr sz="1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501381" y="646331"/>
            <a:ext cx="1084625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U16-U17-U18</a:t>
            </a: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l="10811" t="21114" r="18919" b="12949"/>
          <a:stretch/>
        </p:blipFill>
        <p:spPr>
          <a:xfrm>
            <a:off x="4118494" y="723302"/>
            <a:ext cx="1699099" cy="20275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9" name="Google Shape;89;p2" descr="RÃ©sultat de recherche d'images pour &quot;logo FFF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069" y="1046311"/>
            <a:ext cx="586956" cy="72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34" y="1916832"/>
            <a:ext cx="678426" cy="665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3600" b="1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331640" y="693646"/>
            <a:ext cx="7344900" cy="558610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 dirty="0">
                <a:solidFill>
                  <a:schemeClr val="dk1"/>
                </a:solidFill>
                <a:hlinkClick r:id="rId3"/>
              </a:rPr>
              <a:t>https://drive.google.com/file/d/166Ku4U8D5Zi1-41IbEehTTzzMi9kTgI3/view?usp=sharing</a:t>
            </a:r>
            <a:endParaRPr lang="fr-FR" sz="1200" u="sng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 dirty="0">
                <a:solidFill>
                  <a:schemeClr val="dk1"/>
                </a:solidFill>
                <a:hlinkClick r:id="rId4"/>
              </a:rPr>
              <a:t>https://drive.google.com/file/d/1r3MAX0ALUBaTJs1ExICb0ZV4Iz7Q7Eyh/view?usp=sharing</a:t>
            </a:r>
            <a:endParaRPr lang="fr-FR" sz="1200" u="sng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8" name="Google Shape;98;p3" descr="RÃ©sultat de recherche d'images pour &quot;logo FFF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069" y="1046311"/>
            <a:ext cx="586956" cy="72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34" y="1916832"/>
            <a:ext cx="678426" cy="665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1331640" y="170026"/>
            <a:ext cx="7344816" cy="476305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fr-FR" sz="2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PHOTO DE L’ACTION</a:t>
            </a:r>
            <a:endParaRPr sz="2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5550" y="885250"/>
            <a:ext cx="2129868" cy="15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8674" y="3854654"/>
            <a:ext cx="7030748" cy="23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3825" y="885250"/>
            <a:ext cx="2525274" cy="15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7475" y="885250"/>
            <a:ext cx="2432199" cy="1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Affichage à l'écran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HUVELIN Sylvie</cp:lastModifiedBy>
  <cp:revision>1</cp:revision>
  <cp:lastPrinted>2020-12-18T10:51:22Z</cp:lastPrinted>
  <dcterms:created xsi:type="dcterms:W3CDTF">2006-11-08T16:46:26Z</dcterms:created>
  <dcterms:modified xsi:type="dcterms:W3CDTF">2020-12-18T10:51:31Z</dcterms:modified>
</cp:coreProperties>
</file>