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2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99"/>
    <a:srgbClr val="D56509"/>
    <a:srgbClr val="E1801F"/>
    <a:srgbClr val="0019B0"/>
    <a:srgbClr val="FF5050"/>
    <a:srgbClr val="0066FF"/>
    <a:srgbClr val="99FF99"/>
    <a:srgbClr val="14286B"/>
    <a:srgbClr val="258B5D"/>
    <a:srgbClr val="B38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5750" autoAdjust="0"/>
  </p:normalViewPr>
  <p:slideViewPr>
    <p:cSldViewPr>
      <p:cViewPr varScale="1">
        <p:scale>
          <a:sx n="64" d="100"/>
          <a:sy n="64" d="100"/>
        </p:scale>
        <p:origin x="-1800" y="-1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27/10/2020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591780" y="2006340"/>
            <a:ext cx="4104456" cy="369332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chemeClr val="accent2"/>
                </a:solidFill>
                <a:latin typeface="Arial" charset="0"/>
              </a:rPr>
              <a:t>PROGRAMME EDUCATIF FEDERAL </a:t>
            </a:r>
            <a:endParaRPr lang="fr-FR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43508" y="4073266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92121" y="2969355"/>
            <a:ext cx="2559755" cy="108235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RÃ©sultat de recherche d'images pour &quot;logo FFF&quot;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96" y="197429"/>
            <a:ext cx="1452407" cy="17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7429"/>
            <a:ext cx="1069891" cy="13371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4406573"/>
            <a:ext cx="6264696" cy="14763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0" y="197429"/>
            <a:ext cx="1069891" cy="1337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Nous avons réaliser un stage de deux avec les catégories U15 et U18 sur l’arbitrage au seins du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club de l’USESM dans les locaux de St MARS.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Objectif : La Promotion et la découverte de l’arbitrage.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Permettre aux jeunes de les guider dans cette mission d’arbitre qu'ils réalisent le week-end en arbitrant les U11 et U13 du club.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Jour 1 : Matin-Intervention de Nicolas arbitre ligue et ancien membre CDA (Découverte des lois du jeu, gestuelle)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Après-midi-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Mise en pratique autour d’un tournoi à 3 équipes (2 jouent et l’autre 3 arbitres et 3 observateurs)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Jour 2 : Matin-Intervention des 3 arbitres du club (vécu, expériences etc..), Quizz sur les lois du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jeu et gestuelle d’un arbitre assistant et central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Après-midi-Mise en pratique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foot à 11 (3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arbitres et 3 observateurs)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  <a:endParaRPr kumimoji="0" lang="fr-F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baseline="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Arbitrage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Règles du Jeu et Arbitrage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Les </a:t>
            </a:r>
            <a:r>
              <a:rPr lang="fr-FR" sz="1200" dirty="0" err="1" smtClean="0">
                <a:solidFill>
                  <a:schemeClr val="tx1"/>
                </a:solidFill>
                <a:latin typeface="Times" pitchFamily="18" charset="0"/>
              </a:rPr>
              <a:t>Epesses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/St Mars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26 et 27 Octobre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84368" y="188640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33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U15 et U18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Image 2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1640" y="693646"/>
            <a:ext cx="7344816" cy="60016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Rectangle à coins arrondis 12"/>
          <p:cNvSpPr/>
          <p:nvPr/>
        </p:nvSpPr>
        <p:spPr bwMode="auto">
          <a:xfrm>
            <a:off x="1331640" y="170026"/>
            <a:ext cx="7344816" cy="4763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/>
              <a:t>PHOTO DE L’ACTION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Image 7" descr="IMG_20201026_1004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1" y="692696"/>
            <a:ext cx="3648406" cy="2880320"/>
          </a:xfrm>
          <a:prstGeom prst="rect">
            <a:avLst/>
          </a:prstGeom>
        </p:spPr>
      </p:pic>
      <p:pic>
        <p:nvPicPr>
          <p:cNvPr id="14" name="Image 13" descr="IMG_20201027_1518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52128" y="3861048"/>
            <a:ext cx="3623928" cy="2717946"/>
          </a:xfrm>
          <a:prstGeom prst="rect">
            <a:avLst/>
          </a:prstGeom>
        </p:spPr>
      </p:pic>
      <p:pic>
        <p:nvPicPr>
          <p:cNvPr id="15" name="Image 14" descr="IMG_20201027_1529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692696"/>
            <a:ext cx="3840427" cy="2880320"/>
          </a:xfrm>
          <a:prstGeom prst="rect">
            <a:avLst/>
          </a:prstGeom>
        </p:spPr>
      </p:pic>
      <p:pic>
        <p:nvPicPr>
          <p:cNvPr id="16" name="Image 15" descr="IMG_20201027_15175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88565" y="3861048"/>
            <a:ext cx="3515883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5731</TotalTime>
  <Words>188</Words>
  <Application>Microsoft Office PowerPoint</Application>
  <PresentationFormat>Affichage à l'écran (4:3)</PresentationFormat>
  <Paragraphs>45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Nouvelle présentation</vt:lpstr>
      <vt:lpstr>Diapositive 1</vt:lpstr>
      <vt:lpstr>Diapositive 2</vt:lpstr>
      <vt:lpstr>Diapositive 3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Cyril Gautier</cp:lastModifiedBy>
  <cp:revision>635</cp:revision>
  <dcterms:created xsi:type="dcterms:W3CDTF">2006-11-08T16:46:26Z</dcterms:created>
  <dcterms:modified xsi:type="dcterms:W3CDTF">2020-10-27T16:31:44Z</dcterms:modified>
</cp:coreProperties>
</file>