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56509"/>
    <a:srgbClr val="E1801F"/>
    <a:srgbClr val="0019B0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 autoAdjust="0"/>
    <p:restoredTop sz="95748" autoAdjust="0"/>
  </p:normalViewPr>
  <p:slideViewPr>
    <p:cSldViewPr>
      <p:cViewPr varScale="1">
        <p:scale>
          <a:sx n="121" d="100"/>
          <a:sy n="121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chemeClr val="accent2"/>
                </a:solidFill>
                <a:latin typeface="Arial" charset="0"/>
              </a:rPr>
              <a:t>PROGRAMME EDUCATIF FEDERAL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SANTE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REPAS TYPE DU SPORTIF ET CLASSEMENT DES ALIMENTS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ES LONGEVILLE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27/10/2020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22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U11 ET U13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1A24BA-69B4-9A40-A966-DB316249C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7304112" cy="31155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1331640" y="170026"/>
            <a:ext cx="7344816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/>
              <a:t>PHOTO DE L’ACTION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837249-8C96-544E-A3BE-633EEC4A9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72" y="954338"/>
            <a:ext cx="7806795" cy="5238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45</Words>
  <Application>Microsoft Macintosh PowerPoint</Application>
  <PresentationFormat>Affichage à l'écran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mickaelbareau9@gmail.com</cp:lastModifiedBy>
  <cp:revision>628</cp:revision>
  <dcterms:created xsi:type="dcterms:W3CDTF">2006-11-08T16:46:26Z</dcterms:created>
  <dcterms:modified xsi:type="dcterms:W3CDTF">2020-11-02T10:39:39Z</dcterms:modified>
</cp:coreProperties>
</file>