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8"/>
  </p:notesMasterIdLst>
  <p:handoutMasterIdLst>
    <p:handoutMasterId r:id="rId9"/>
  </p:handoutMasterIdLst>
  <p:sldIdLst>
    <p:sldId id="289" r:id="rId5"/>
    <p:sldId id="352" r:id="rId6"/>
    <p:sldId id="353" r:id="rId7"/>
  </p:sldIdLst>
  <p:sldSz cx="9144000" cy="6858000" type="screen4x3"/>
  <p:notesSz cx="7099300" cy="10234613"/>
  <p:defaultTextStyle>
    <a:defPPr>
      <a:defRPr lang="fr-FR"/>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6509"/>
    <a:srgbClr val="E1801F"/>
    <a:srgbClr val="0019B0"/>
    <a:srgbClr val="FF5050"/>
    <a:srgbClr val="0066FF"/>
    <a:srgbClr val="99FF99"/>
    <a:srgbClr val="14286B"/>
    <a:srgbClr val="258B5D"/>
    <a:srgbClr val="B3860A"/>
    <a:srgbClr val="B39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87" autoAdjust="0"/>
    <p:restoredTop sz="95750" autoAdjust="0"/>
  </p:normalViewPr>
  <p:slideViewPr>
    <p:cSldViewPr>
      <p:cViewPr varScale="1">
        <p:scale>
          <a:sx n="64" d="100"/>
          <a:sy n="64" d="100"/>
        </p:scale>
        <p:origin x="1812" y="66"/>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1296" y="-11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219DDAE5-824D-4DDC-9FF4-60BD1B00178A}" type="datetimeFigureOut">
              <a:rPr lang="fr-FR" smtClean="0"/>
              <a:pPr/>
              <a:t>20/10/2020</a:t>
            </a:fld>
            <a:endParaRPr lang="fr-FR"/>
          </a:p>
        </p:txBody>
      </p:sp>
      <p:sp>
        <p:nvSpPr>
          <p:cNvPr id="4" name="Espace réservé du pied de page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BDA80A8E-7AAD-4567-BA90-EF029D3ECBA3}" type="slidenum">
              <a:rPr lang="fr-FR" smtClean="0"/>
              <a:pPr/>
              <a:t>‹N°›</a:t>
            </a:fld>
            <a:endParaRPr lang="fr-FR"/>
          </a:p>
        </p:txBody>
      </p:sp>
    </p:spTree>
    <p:extLst>
      <p:ext uri="{BB962C8B-B14F-4D97-AF65-F5344CB8AC3E}">
        <p14:creationId xmlns:p14="http://schemas.microsoft.com/office/powerpoint/2010/main" val="2896637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pPr>
              <a:defRPr/>
            </a:pPr>
            <a:endParaRPr lang="fr-FR"/>
          </a:p>
        </p:txBody>
      </p:sp>
      <p:sp>
        <p:nvSpPr>
          <p:cNvPr id="5123"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pPr>
              <a:defRPr/>
            </a:pPr>
            <a:endParaRPr lang="fr-FR"/>
          </a:p>
        </p:txBody>
      </p:sp>
      <p:sp>
        <p:nvSpPr>
          <p:cNvPr id="21508"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5126"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pPr>
              <a:defRPr/>
            </a:pPr>
            <a:endParaRPr lang="fr-FR"/>
          </a:p>
        </p:txBody>
      </p:sp>
      <p:sp>
        <p:nvSpPr>
          <p:cNvPr id="5127"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pPr>
              <a:defRPr/>
            </a:pPr>
            <a:fld id="{49C98692-3950-4244-8394-C3B596C931BD}" type="slidenum">
              <a:rPr lang="fr-FR"/>
              <a:pPr>
                <a:defRPr/>
              </a:pPr>
              <a:t>‹N°›</a:t>
            </a:fld>
            <a:endParaRPr lang="fr-FR"/>
          </a:p>
        </p:txBody>
      </p:sp>
    </p:spTree>
    <p:extLst>
      <p:ext uri="{BB962C8B-B14F-4D97-AF65-F5344CB8AC3E}">
        <p14:creationId xmlns:p14="http://schemas.microsoft.com/office/powerpoint/2010/main" val="31261863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A0FD804-94F2-4F6F-8B46-E92D5FE459DB}" type="slidenum">
              <a:rPr lang="fr-FR" smtClean="0"/>
              <a:pPr/>
              <a:t>1</a:t>
            </a:fld>
            <a:endParaRPr lang="fr-F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fr-FR"/>
          </a:p>
        </p:txBody>
      </p:sp>
    </p:spTree>
    <p:extLst>
      <p:ext uri="{BB962C8B-B14F-4D97-AF65-F5344CB8AC3E}">
        <p14:creationId xmlns:p14="http://schemas.microsoft.com/office/powerpoint/2010/main" val="735544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p:cNvPicPr>
            <a:picLocks noChangeAspect="1" noChangeArrowheads="1"/>
          </p:cNvPicPr>
          <p:nvPr userDrawn="1"/>
        </p:nvPicPr>
        <p:blipFill>
          <a:blip r:embed="rId13" cstate="print"/>
          <a:srcRect/>
          <a:stretch>
            <a:fillRect/>
          </a:stretch>
        </p:blipFill>
        <p:spPr bwMode="auto">
          <a:xfrm>
            <a:off x="3175" y="0"/>
            <a:ext cx="9140825" cy="68548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itchFamily="18" charset="0"/>
        </a:defRPr>
      </a:lvl2pPr>
      <a:lvl3pPr algn="ctr" rtl="0" eaLnBrk="0" fontAlgn="base" hangingPunct="0">
        <a:spcBef>
          <a:spcPct val="0"/>
        </a:spcBef>
        <a:spcAft>
          <a:spcPct val="0"/>
        </a:spcAft>
        <a:defRPr sz="4400">
          <a:solidFill>
            <a:schemeClr val="tx2"/>
          </a:solidFill>
          <a:latin typeface="Times" pitchFamily="18" charset="0"/>
        </a:defRPr>
      </a:lvl3pPr>
      <a:lvl4pPr algn="ctr" rtl="0" eaLnBrk="0" fontAlgn="base" hangingPunct="0">
        <a:spcBef>
          <a:spcPct val="0"/>
        </a:spcBef>
        <a:spcAft>
          <a:spcPct val="0"/>
        </a:spcAft>
        <a:defRPr sz="4400">
          <a:solidFill>
            <a:schemeClr val="tx2"/>
          </a:solidFill>
          <a:latin typeface="Times" pitchFamily="18" charset="0"/>
        </a:defRPr>
      </a:lvl4pPr>
      <a:lvl5pPr algn="ctr" rtl="0" eaLnBrk="0" fontAlgn="base" hangingPunct="0">
        <a:spcBef>
          <a:spcPct val="0"/>
        </a:spcBef>
        <a:spcAft>
          <a:spcPct val="0"/>
        </a:spcAft>
        <a:defRPr sz="4400">
          <a:solidFill>
            <a:schemeClr val="tx2"/>
          </a:solidFill>
          <a:latin typeface="Times" pitchFamily="18" charset="0"/>
        </a:defRPr>
      </a:lvl5pPr>
      <a:lvl6pPr marL="457200" algn="ctr" rtl="0" fontAlgn="base">
        <a:spcBef>
          <a:spcPct val="0"/>
        </a:spcBef>
        <a:spcAft>
          <a:spcPct val="0"/>
        </a:spcAft>
        <a:defRPr sz="4400">
          <a:solidFill>
            <a:schemeClr val="tx2"/>
          </a:solidFill>
          <a:latin typeface="Times" pitchFamily="18" charset="0"/>
        </a:defRPr>
      </a:lvl6pPr>
      <a:lvl7pPr marL="914400" algn="ctr" rtl="0" fontAlgn="base">
        <a:spcBef>
          <a:spcPct val="0"/>
        </a:spcBef>
        <a:spcAft>
          <a:spcPct val="0"/>
        </a:spcAft>
        <a:defRPr sz="4400">
          <a:solidFill>
            <a:schemeClr val="tx2"/>
          </a:solidFill>
          <a:latin typeface="Times" pitchFamily="18" charset="0"/>
        </a:defRPr>
      </a:lvl7pPr>
      <a:lvl8pPr marL="1371600" algn="ctr" rtl="0" fontAlgn="base">
        <a:spcBef>
          <a:spcPct val="0"/>
        </a:spcBef>
        <a:spcAft>
          <a:spcPct val="0"/>
        </a:spcAft>
        <a:defRPr sz="4400">
          <a:solidFill>
            <a:schemeClr val="tx2"/>
          </a:solidFill>
          <a:latin typeface="Times" pitchFamily="18" charset="0"/>
        </a:defRPr>
      </a:lvl8pPr>
      <a:lvl9pPr marL="1828800" algn="ctr" rtl="0" fontAlgn="base">
        <a:spcBef>
          <a:spcPct val="0"/>
        </a:spcBef>
        <a:spcAft>
          <a:spcPct val="0"/>
        </a:spcAft>
        <a:defRPr sz="4400">
          <a:solidFill>
            <a:schemeClr val="tx2"/>
          </a:solidFill>
          <a:latin typeface="Times"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https://upload.wikimedia.org/wikipedia/fr/thumb/4/43/Logo_%C3%89quipe_France_Football_2018.svg/679px-Logo_%C3%89quipe_France_Football_2018.svg.png" TargetMode="External"/><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https://upload.wikimedia.org/wikipedia/fr/thumb/4/43/Logo_%C3%89quipe_France_Football_2018.svg/679px-Logo_%C3%89quipe_France_Football_2018.svg.png" TargetMode="Externa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3.png"/><Relationship Id="rId7" Type="http://schemas.openxmlformats.org/officeDocument/2006/relationships/image" Target="../media/image17.jpeg"/><Relationship Id="rId2"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6.png"/><Relationship Id="rId4" Type="http://schemas.openxmlformats.org/officeDocument/2006/relationships/image" Target="https://upload.wikimedia.org/wikipedia/fr/thumb/4/43/Logo_%C3%89quipe_France_Football_2018.svg/679px-Logo_%C3%89quipe_France_Football_2018.svg.p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p:cNvPicPr>
            <a:picLocks noChangeAspect="1" noChangeArrowheads="1"/>
          </p:cNvPicPr>
          <p:nvPr/>
        </p:nvPicPr>
        <p:blipFill>
          <a:blip r:embed="rId3" cstate="print"/>
          <a:srcRect/>
          <a:stretch>
            <a:fillRect/>
          </a:stretch>
        </p:blipFill>
        <p:spPr bwMode="auto">
          <a:xfrm>
            <a:off x="3175" y="3175"/>
            <a:ext cx="9140825" cy="6854825"/>
          </a:xfrm>
          <a:prstGeom prst="rect">
            <a:avLst/>
          </a:prstGeom>
          <a:noFill/>
          <a:ln w="9525">
            <a:noFill/>
            <a:miter lim="800000"/>
            <a:headEnd/>
            <a:tailEnd/>
          </a:ln>
        </p:spPr>
      </p:pic>
      <p:sp>
        <p:nvSpPr>
          <p:cNvPr id="2051" name="Text Box 4"/>
          <p:cNvSpPr txBox="1">
            <a:spLocks noChangeArrowheads="1"/>
          </p:cNvSpPr>
          <p:nvPr/>
        </p:nvSpPr>
        <p:spPr bwMode="auto">
          <a:xfrm>
            <a:off x="1547664" y="2060848"/>
            <a:ext cx="6400800" cy="1569660"/>
          </a:xfrm>
          <a:prstGeom prst="rect">
            <a:avLst/>
          </a:prstGeom>
          <a:noFill/>
          <a:ln w="57150">
            <a:solidFill>
              <a:schemeClr val="bg1"/>
            </a:solidFill>
            <a:miter lim="800000"/>
            <a:headEnd/>
            <a:tailEnd/>
          </a:ln>
        </p:spPr>
        <p:txBody>
          <a:bodyPr>
            <a:spAutoFit/>
          </a:bodyPr>
          <a:lstStyle/>
          <a:p>
            <a:pPr algn="ctr">
              <a:spcBef>
                <a:spcPct val="50000"/>
              </a:spcBef>
            </a:pPr>
            <a:r>
              <a:rPr lang="fr-FR" sz="4800" dirty="0">
                <a:solidFill>
                  <a:schemeClr val="bg1"/>
                </a:solidFill>
                <a:latin typeface="Arial" charset="0"/>
              </a:rPr>
              <a:t>PROGRAMME EDUCATIF FEDERAL</a:t>
            </a:r>
            <a:r>
              <a:rPr lang="fr-FR" sz="4000" dirty="0">
                <a:solidFill>
                  <a:schemeClr val="bg1"/>
                </a:solidFill>
                <a:latin typeface="Arial" charset="0"/>
              </a:rPr>
              <a:t> </a:t>
            </a:r>
          </a:p>
        </p:txBody>
      </p:sp>
      <p:sp>
        <p:nvSpPr>
          <p:cNvPr id="2052" name="Text Box 5"/>
          <p:cNvSpPr txBox="1">
            <a:spLocks noChangeArrowheads="1"/>
          </p:cNvSpPr>
          <p:nvPr/>
        </p:nvSpPr>
        <p:spPr bwMode="auto">
          <a:xfrm>
            <a:off x="611188" y="4365625"/>
            <a:ext cx="8001000" cy="609600"/>
          </a:xfrm>
          <a:prstGeom prst="rect">
            <a:avLst/>
          </a:prstGeom>
          <a:noFill/>
          <a:ln w="9525">
            <a:noFill/>
            <a:miter lim="800000"/>
            <a:headEnd/>
            <a:tailEnd/>
          </a:ln>
        </p:spPr>
        <p:txBody>
          <a:bodyPr wrap="none" anchor="ctr"/>
          <a:lstStyle/>
          <a:p>
            <a:pPr algn="ctr"/>
            <a:endParaRPr lang="fr-FR" sz="2800">
              <a:solidFill>
                <a:schemeClr val="bg1"/>
              </a:solidFill>
              <a:latin typeface="Arial" charset="0"/>
            </a:endParaRPr>
          </a:p>
        </p:txBody>
      </p:sp>
      <p:sp>
        <p:nvSpPr>
          <p:cNvPr id="15" name="Rectangle 14"/>
          <p:cNvSpPr/>
          <p:nvPr/>
        </p:nvSpPr>
        <p:spPr bwMode="auto">
          <a:xfrm>
            <a:off x="3313899" y="3861048"/>
            <a:ext cx="2868329" cy="1337525"/>
          </a:xfrm>
          <a:prstGeom prst="rect">
            <a:avLst/>
          </a:prstGeom>
          <a:ln>
            <a:noFill/>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3600" b="1" i="0" u="none" strike="noStrike" cap="none" normalizeH="0" baseline="0" dirty="0">
                <a:ln>
                  <a:noFill/>
                </a:ln>
                <a:solidFill>
                  <a:schemeClr val="accent6">
                    <a:lumMod val="75000"/>
                  </a:schemeClr>
                </a:solidFill>
                <a:effectLst/>
                <a:latin typeface="Arial" pitchFamily="34" charset="0"/>
                <a:cs typeface="Arial" pitchFamily="34" charset="0"/>
              </a:rPr>
              <a:t>FICHE « ACTION »</a:t>
            </a:r>
          </a:p>
        </p:txBody>
      </p:sp>
      <p:pic>
        <p:nvPicPr>
          <p:cNvPr id="3075" name="Picture 3"/>
          <p:cNvPicPr>
            <a:picLocks noChangeAspect="1" noChangeArrowheads="1"/>
          </p:cNvPicPr>
          <p:nvPr/>
        </p:nvPicPr>
        <p:blipFill>
          <a:blip r:embed="rId4" cstate="print"/>
          <a:srcRect/>
          <a:stretch>
            <a:fillRect/>
          </a:stretch>
        </p:blipFill>
        <p:spPr bwMode="auto">
          <a:xfrm>
            <a:off x="0" y="6165305"/>
            <a:ext cx="1675878" cy="692696"/>
          </a:xfrm>
          <a:prstGeom prst="rect">
            <a:avLst/>
          </a:prstGeom>
          <a:noFill/>
          <a:ln w="9525">
            <a:noFill/>
            <a:miter lim="800000"/>
            <a:headEnd/>
            <a:tailEnd/>
          </a:ln>
        </p:spPr>
      </p:pic>
      <p:pic>
        <p:nvPicPr>
          <p:cNvPr id="3076" name="Picture 4"/>
          <p:cNvPicPr>
            <a:picLocks noChangeAspect="1" noChangeArrowheads="1"/>
          </p:cNvPicPr>
          <p:nvPr/>
        </p:nvPicPr>
        <p:blipFill>
          <a:blip r:embed="rId5" cstate="print"/>
          <a:srcRect/>
          <a:stretch>
            <a:fillRect/>
          </a:stretch>
        </p:blipFill>
        <p:spPr bwMode="auto">
          <a:xfrm>
            <a:off x="1619672" y="6165305"/>
            <a:ext cx="1548707" cy="692695"/>
          </a:xfrm>
          <a:prstGeom prst="rect">
            <a:avLst/>
          </a:prstGeom>
          <a:noFill/>
          <a:ln w="9525">
            <a:noFill/>
            <a:miter lim="800000"/>
            <a:headEnd/>
            <a:tailEnd/>
          </a:ln>
        </p:spPr>
      </p:pic>
      <p:pic>
        <p:nvPicPr>
          <p:cNvPr id="3077" name="Picture 5"/>
          <p:cNvPicPr>
            <a:picLocks noChangeAspect="1" noChangeArrowheads="1"/>
          </p:cNvPicPr>
          <p:nvPr/>
        </p:nvPicPr>
        <p:blipFill>
          <a:blip r:embed="rId6" cstate="print"/>
          <a:srcRect/>
          <a:stretch>
            <a:fillRect/>
          </a:stretch>
        </p:blipFill>
        <p:spPr bwMode="auto">
          <a:xfrm>
            <a:off x="3131840" y="6165305"/>
            <a:ext cx="1539515" cy="692695"/>
          </a:xfrm>
          <a:prstGeom prst="rect">
            <a:avLst/>
          </a:prstGeom>
          <a:noFill/>
          <a:ln w="9525">
            <a:noFill/>
            <a:miter lim="800000"/>
            <a:headEnd/>
            <a:tailEnd/>
          </a:ln>
        </p:spPr>
      </p:pic>
      <p:pic>
        <p:nvPicPr>
          <p:cNvPr id="3078" name="Picture 6"/>
          <p:cNvPicPr>
            <a:picLocks noChangeAspect="1" noChangeArrowheads="1"/>
          </p:cNvPicPr>
          <p:nvPr/>
        </p:nvPicPr>
        <p:blipFill>
          <a:blip r:embed="rId7" cstate="print"/>
          <a:srcRect/>
          <a:stretch>
            <a:fillRect/>
          </a:stretch>
        </p:blipFill>
        <p:spPr bwMode="auto">
          <a:xfrm>
            <a:off x="4644008" y="6165304"/>
            <a:ext cx="1500233" cy="692696"/>
          </a:xfrm>
          <a:prstGeom prst="rect">
            <a:avLst/>
          </a:prstGeom>
          <a:noFill/>
          <a:ln w="9525">
            <a:noFill/>
            <a:miter lim="800000"/>
            <a:headEnd/>
            <a:tailEnd/>
          </a:ln>
        </p:spPr>
      </p:pic>
      <p:pic>
        <p:nvPicPr>
          <p:cNvPr id="3079" name="Picture 7"/>
          <p:cNvPicPr>
            <a:picLocks noChangeAspect="1" noChangeArrowheads="1"/>
          </p:cNvPicPr>
          <p:nvPr/>
        </p:nvPicPr>
        <p:blipFill>
          <a:blip r:embed="rId8" cstate="print"/>
          <a:srcRect/>
          <a:stretch>
            <a:fillRect/>
          </a:stretch>
        </p:blipFill>
        <p:spPr bwMode="auto">
          <a:xfrm>
            <a:off x="6084168" y="6165304"/>
            <a:ext cx="1597209" cy="692696"/>
          </a:xfrm>
          <a:prstGeom prst="rect">
            <a:avLst/>
          </a:prstGeom>
          <a:noFill/>
          <a:ln w="9525">
            <a:noFill/>
            <a:miter lim="800000"/>
            <a:headEnd/>
            <a:tailEnd/>
          </a:ln>
        </p:spPr>
      </p:pic>
      <p:pic>
        <p:nvPicPr>
          <p:cNvPr id="3080" name="Picture 8"/>
          <p:cNvPicPr>
            <a:picLocks noChangeAspect="1" noChangeArrowheads="1"/>
          </p:cNvPicPr>
          <p:nvPr/>
        </p:nvPicPr>
        <p:blipFill>
          <a:blip r:embed="rId9" cstate="print"/>
          <a:srcRect/>
          <a:stretch>
            <a:fillRect/>
          </a:stretch>
        </p:blipFill>
        <p:spPr bwMode="auto">
          <a:xfrm>
            <a:off x="7668344" y="6159864"/>
            <a:ext cx="1475656" cy="698136"/>
          </a:xfrm>
          <a:prstGeom prst="rect">
            <a:avLst/>
          </a:prstGeom>
          <a:noFill/>
          <a:ln w="9525">
            <a:noFill/>
            <a:miter lim="800000"/>
            <a:headEnd/>
            <a:tailEnd/>
          </a:ln>
        </p:spPr>
      </p:pic>
      <p:pic>
        <p:nvPicPr>
          <p:cNvPr id="14" name="Image 13" descr="RÃ©sultat de recherche d'images pour &quot;logo FFF&quot;"/>
          <p:cNvPicPr>
            <a:picLocks noChangeAspect="1" noChangeArrowheads="1"/>
          </p:cNvPicPr>
          <p:nvPr/>
        </p:nvPicPr>
        <p:blipFill>
          <a:blip r:embed="rId10" r:link="rId11" cstate="print">
            <a:extLst>
              <a:ext uri="{28A0092B-C50C-407E-A947-70E740481C1C}">
                <a14:useLocalDpi xmlns:a14="http://schemas.microsoft.com/office/drawing/2010/main" val="0"/>
              </a:ext>
            </a:extLst>
          </a:blip>
          <a:srcRect/>
          <a:stretch>
            <a:fillRect/>
          </a:stretch>
        </p:blipFill>
        <p:spPr bwMode="auto">
          <a:xfrm>
            <a:off x="3880442" y="134917"/>
            <a:ext cx="1462491" cy="1794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age 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898166" y="3890647"/>
            <a:ext cx="1056188" cy="1320058"/>
          </a:xfrm>
          <a:prstGeom prst="rect">
            <a:avLst/>
          </a:prstGeom>
        </p:spPr>
      </p:pic>
      <p:pic>
        <p:nvPicPr>
          <p:cNvPr id="17" name="Image 1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524492" y="3890647"/>
            <a:ext cx="1056188" cy="132005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63688" y="0"/>
            <a:ext cx="6336704" cy="646331"/>
          </a:xfrm>
          <a:prstGeom prst="rect">
            <a:avLst/>
          </a:prstGeom>
          <a:noFill/>
        </p:spPr>
        <p:txBody>
          <a:bodyPr wrap="square" rtlCol="0">
            <a:spAutoFit/>
          </a:bodyPr>
          <a:lstStyle/>
          <a:p>
            <a:pPr algn="ctr"/>
            <a:r>
              <a:rPr lang="fr-FR" sz="3600" b="1" dirty="0">
                <a:solidFill>
                  <a:srgbClr val="0070C0"/>
                </a:solidFill>
              </a:rPr>
              <a:t> </a:t>
            </a:r>
          </a:p>
        </p:txBody>
      </p:sp>
      <p:pic>
        <p:nvPicPr>
          <p:cNvPr id="13" name="Picture 2"/>
          <p:cNvPicPr>
            <a:picLocks noChangeAspect="1" noChangeArrowheads="1"/>
          </p:cNvPicPr>
          <p:nvPr/>
        </p:nvPicPr>
        <p:blipFill>
          <a:blip r:embed="rId2" cstate="print"/>
          <a:srcRect/>
          <a:stretch>
            <a:fillRect/>
          </a:stretch>
        </p:blipFill>
        <p:spPr bwMode="auto">
          <a:xfrm>
            <a:off x="1475656" y="3717032"/>
            <a:ext cx="1630991" cy="177281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25" name="Rectangle 24"/>
          <p:cNvSpPr/>
          <p:nvPr/>
        </p:nvSpPr>
        <p:spPr bwMode="auto">
          <a:xfrm>
            <a:off x="1331640" y="3140968"/>
            <a:ext cx="7344816" cy="360040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1200" b="0" i="0" u="none" strike="noStrike" cap="none" normalizeH="0" baseline="0" dirty="0">
              <a:ln>
                <a:noFill/>
              </a:ln>
              <a:solidFill>
                <a:schemeClr val="tx1"/>
              </a:solidFill>
              <a:effectLst/>
              <a:latin typeface="Times"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a:ln>
                  <a:noFill/>
                </a:ln>
                <a:solidFill>
                  <a:schemeClr val="tx1"/>
                </a:solidFill>
                <a:effectLst/>
                <a:latin typeface="Times" pitchFamily="18" charset="0"/>
              </a:rPr>
              <a:t>(Qui ? Quand ? Quoi ? Ou ?</a:t>
            </a:r>
            <a:r>
              <a:rPr kumimoji="0" lang="fr-FR" sz="1200" b="0" i="0" u="none" strike="noStrike" cap="none" normalizeH="0" dirty="0">
                <a:ln>
                  <a:noFill/>
                </a:ln>
                <a:solidFill>
                  <a:schemeClr val="tx1"/>
                </a:solidFill>
                <a:effectLst/>
                <a:latin typeface="Times" pitchFamily="18" charset="0"/>
              </a:rPr>
              <a:t> Comment ?)</a:t>
            </a:r>
          </a:p>
          <a:p>
            <a:pPr marL="0" marR="0" indent="0" algn="ctr" defTabSz="914400" rtl="0" eaLnBrk="0" fontAlgn="base" latinLnBrk="0" hangingPunct="0">
              <a:lnSpc>
                <a:spcPct val="100000"/>
              </a:lnSpc>
              <a:spcBef>
                <a:spcPct val="0"/>
              </a:spcBef>
              <a:spcAft>
                <a:spcPct val="0"/>
              </a:spcAft>
              <a:buClrTx/>
              <a:buSzTx/>
              <a:buFontTx/>
              <a:buNone/>
              <a:tabLst/>
            </a:pPr>
            <a:endParaRPr lang="fr-FR" sz="1200" baseline="0" dirty="0">
              <a:solidFill>
                <a:schemeClr val="tx1"/>
              </a:solidFill>
              <a:latin typeface="Times"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fr-FR" sz="1200" b="0" i="0" u="none" strike="noStrike" cap="none" normalizeH="0" dirty="0">
              <a:ln>
                <a:noFill/>
              </a:ln>
              <a:solidFill>
                <a:schemeClr val="tx1"/>
              </a:solidFill>
              <a:effectLst/>
              <a:latin typeface="Times"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fr-FR" sz="1200" baseline="0" dirty="0">
                <a:solidFill>
                  <a:schemeClr val="tx1"/>
                </a:solidFill>
                <a:latin typeface="Times" pitchFamily="18" charset="0"/>
              </a:rPr>
              <a:t>Lors du stage des vacances d’octobre nous avons mis en place une action PEF. </a:t>
            </a:r>
          </a:p>
          <a:p>
            <a:pPr marL="0" marR="0" indent="0" algn="ctr" defTabSz="914400" rtl="0" eaLnBrk="0" fontAlgn="base" latinLnBrk="0" hangingPunct="0">
              <a:lnSpc>
                <a:spcPct val="100000"/>
              </a:lnSpc>
              <a:spcBef>
                <a:spcPct val="0"/>
              </a:spcBef>
              <a:spcAft>
                <a:spcPct val="0"/>
              </a:spcAft>
              <a:buClrTx/>
              <a:buSzTx/>
              <a:buFontTx/>
              <a:buNone/>
              <a:tabLst/>
            </a:pPr>
            <a:r>
              <a:rPr lang="fr-FR" sz="1200" dirty="0">
                <a:solidFill>
                  <a:schemeClr val="tx1"/>
                </a:solidFill>
                <a:latin typeface="Times" pitchFamily="18" charset="0"/>
              </a:rPr>
              <a:t>Elle consistait a </a:t>
            </a:r>
            <a:r>
              <a:rPr lang="fr-FR" sz="1200" baseline="0" dirty="0">
                <a:solidFill>
                  <a:schemeClr val="tx1"/>
                </a:solidFill>
                <a:latin typeface="Times" pitchFamily="18" charset="0"/>
              </a:rPr>
              <a:t> faire une action technique puis de piocher un comportement qui était dans une poche sous forme de petit papier et enfin de réaliser l’action en la théâtralisant afin que l’équipe devine le comportement ainsi que la catégorie bon ou mauvais ! </a:t>
            </a:r>
          </a:p>
          <a:p>
            <a:pPr marL="0" marR="0" indent="0" algn="ctr" defTabSz="914400" rtl="0" eaLnBrk="0" fontAlgn="base" latinLnBrk="0" hangingPunct="0">
              <a:lnSpc>
                <a:spcPct val="100000"/>
              </a:lnSpc>
              <a:spcBef>
                <a:spcPct val="0"/>
              </a:spcBef>
              <a:spcAft>
                <a:spcPct val="0"/>
              </a:spcAft>
              <a:buClrTx/>
              <a:buSzTx/>
              <a:buFontTx/>
              <a:buNone/>
              <a:tabLst/>
            </a:pPr>
            <a:endParaRPr lang="fr-FR" sz="1200" dirty="0">
              <a:solidFill>
                <a:schemeClr val="tx1"/>
              </a:solidFill>
              <a:latin typeface="Times"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fr-FR" sz="1200" dirty="0">
                <a:solidFill>
                  <a:schemeClr val="tx1"/>
                </a:solidFill>
                <a:latin typeface="Times" pitchFamily="18" charset="0"/>
              </a:rPr>
              <a:t>Les points :un comportement et la catégorie =3PTS </a:t>
            </a:r>
          </a:p>
          <a:p>
            <a:pPr marL="0" marR="0" indent="0" algn="ctr" defTabSz="914400" rtl="0" eaLnBrk="0" fontAlgn="base" latinLnBrk="0" hangingPunct="0">
              <a:lnSpc>
                <a:spcPct val="100000"/>
              </a:lnSpc>
              <a:spcBef>
                <a:spcPct val="0"/>
              </a:spcBef>
              <a:spcAft>
                <a:spcPct val="0"/>
              </a:spcAft>
              <a:buClrTx/>
              <a:buSzTx/>
              <a:buFontTx/>
              <a:buNone/>
              <a:tabLst/>
            </a:pPr>
            <a:r>
              <a:rPr lang="fr-FR" sz="1200" dirty="0">
                <a:solidFill>
                  <a:schemeClr val="tx1"/>
                </a:solidFill>
                <a:latin typeface="Times" pitchFamily="18" charset="0"/>
              </a:rPr>
              <a:t>Un comportement sans la catégorie =1PTS</a:t>
            </a:r>
          </a:p>
          <a:p>
            <a:pPr marL="0" marR="0" indent="0" algn="ctr" defTabSz="914400" rtl="0" eaLnBrk="0" fontAlgn="base" latinLnBrk="0" hangingPunct="0">
              <a:lnSpc>
                <a:spcPct val="100000"/>
              </a:lnSpc>
              <a:spcBef>
                <a:spcPct val="0"/>
              </a:spcBef>
              <a:spcAft>
                <a:spcPct val="0"/>
              </a:spcAft>
              <a:buClrTx/>
              <a:buSzTx/>
              <a:buFontTx/>
              <a:buNone/>
              <a:tabLst/>
            </a:pPr>
            <a:endParaRPr lang="fr-FR" sz="1200" dirty="0">
              <a:solidFill>
                <a:schemeClr val="tx1"/>
              </a:solidFill>
              <a:latin typeface="Times"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fr-FR" sz="1200" dirty="0">
              <a:solidFill>
                <a:schemeClr val="tx1"/>
              </a:solidFill>
              <a:latin typeface="Times" pitchFamily="18" charset="0"/>
            </a:endParaRPr>
          </a:p>
        </p:txBody>
      </p:sp>
      <p:sp>
        <p:nvSpPr>
          <p:cNvPr id="26" name="Rectangle à coins arrondis 25"/>
          <p:cNvSpPr/>
          <p:nvPr/>
        </p:nvSpPr>
        <p:spPr bwMode="auto">
          <a:xfrm>
            <a:off x="3851920" y="2924944"/>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r-FR" sz="1800" b="1" dirty="0"/>
              <a:t>Résumé de l’action</a:t>
            </a:r>
            <a:endParaRPr kumimoji="0" lang="fr-FR" sz="1800" b="1" i="0" u="none" strike="noStrike" cap="none" normalizeH="0" baseline="0" dirty="0">
              <a:ln>
                <a:noFill/>
              </a:ln>
              <a:solidFill>
                <a:schemeClr val="tx1"/>
              </a:solidFill>
              <a:effectLst/>
              <a:latin typeface="Times" pitchFamily="18" charset="0"/>
            </a:endParaRPr>
          </a:p>
        </p:txBody>
      </p:sp>
      <p:sp>
        <p:nvSpPr>
          <p:cNvPr id="33" name="Rectangle 32"/>
          <p:cNvSpPr/>
          <p:nvPr/>
        </p:nvSpPr>
        <p:spPr bwMode="auto">
          <a:xfrm>
            <a:off x="1331640" y="2276872"/>
            <a:ext cx="2160240" cy="72008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fr-FR" sz="1200" dirty="0">
                <a:solidFill>
                  <a:schemeClr val="tx1"/>
                </a:solidFill>
                <a:latin typeface="Times" pitchFamily="18" charset="0"/>
              </a:rPr>
              <a:t>Fair-play </a:t>
            </a:r>
          </a:p>
        </p:txBody>
      </p:sp>
      <p:sp>
        <p:nvSpPr>
          <p:cNvPr id="34" name="Rectangle à coins arrondis 33"/>
          <p:cNvSpPr/>
          <p:nvPr/>
        </p:nvSpPr>
        <p:spPr bwMode="auto">
          <a:xfrm>
            <a:off x="1331640" y="1916832"/>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r-FR" sz="1800" b="1" dirty="0"/>
              <a:t>Thématique</a:t>
            </a:r>
            <a:endParaRPr kumimoji="0" lang="fr-FR" sz="1800" b="1" i="0" u="none" strike="noStrike" cap="none" normalizeH="0" baseline="0" dirty="0">
              <a:ln>
                <a:noFill/>
              </a:ln>
              <a:solidFill>
                <a:schemeClr val="tx1"/>
              </a:solidFill>
              <a:effectLst/>
              <a:latin typeface="Times" pitchFamily="18" charset="0"/>
            </a:endParaRPr>
          </a:p>
        </p:txBody>
      </p:sp>
      <p:sp>
        <p:nvSpPr>
          <p:cNvPr id="36" name="Rectangle à coins arrondis 35"/>
          <p:cNvSpPr/>
          <p:nvPr/>
        </p:nvSpPr>
        <p:spPr bwMode="auto">
          <a:xfrm>
            <a:off x="1331640" y="188640"/>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fr-FR" sz="1400" b="1" dirty="0"/>
              <a:t>Nom du club</a:t>
            </a:r>
            <a:endParaRPr kumimoji="0" lang="fr-FR" sz="1800" b="0" i="0" u="none" strike="noStrike" cap="none" normalizeH="0" baseline="0" dirty="0">
              <a:ln>
                <a:noFill/>
              </a:ln>
              <a:solidFill>
                <a:schemeClr val="tx1"/>
              </a:solidFill>
              <a:effectLst/>
              <a:latin typeface="Times" pitchFamily="18" charset="0"/>
            </a:endParaRPr>
          </a:p>
        </p:txBody>
      </p:sp>
      <p:sp>
        <p:nvSpPr>
          <p:cNvPr id="37" name="Rectangle 36"/>
          <p:cNvSpPr/>
          <p:nvPr/>
        </p:nvSpPr>
        <p:spPr bwMode="auto">
          <a:xfrm>
            <a:off x="6349393" y="1592796"/>
            <a:ext cx="2232248" cy="1368152"/>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r-FR" sz="1200" dirty="0">
                <a:solidFill>
                  <a:schemeClr val="tx1"/>
                </a:solidFill>
                <a:latin typeface="Times" pitchFamily="18" charset="0"/>
              </a:rPr>
              <a:t>BON OU MAUVAIS ?</a:t>
            </a:r>
          </a:p>
          <a:p>
            <a:pPr marL="0" marR="0" indent="0" algn="ctr" defTabSz="914400" rtl="0" eaLnBrk="0" fontAlgn="base" latinLnBrk="0" hangingPunct="0">
              <a:lnSpc>
                <a:spcPct val="100000"/>
              </a:lnSpc>
              <a:spcBef>
                <a:spcPct val="0"/>
              </a:spcBef>
              <a:spcAft>
                <a:spcPct val="0"/>
              </a:spcAft>
              <a:buClrTx/>
              <a:buSzTx/>
              <a:buFontTx/>
              <a:buNone/>
              <a:tabLst/>
            </a:pPr>
            <a:endParaRPr kumimoji="0" lang="fr-FR" sz="1200" b="0" i="0" u="none" strike="noStrike" cap="none" normalizeH="0" baseline="0" dirty="0">
              <a:ln>
                <a:noFill/>
              </a:ln>
              <a:solidFill>
                <a:schemeClr val="tx1"/>
              </a:solidFill>
              <a:effectLst/>
              <a:latin typeface="Times"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fr-FR" sz="1200" dirty="0">
                <a:solidFill>
                  <a:schemeClr val="tx1"/>
                </a:solidFill>
                <a:latin typeface="Times" pitchFamily="18" charset="0"/>
              </a:rPr>
              <a:t>MON COPORTEMENT SUR LE TERRAIN</a:t>
            </a:r>
            <a:endParaRPr kumimoji="0" lang="fr-FR" sz="1200" b="0" i="0" u="none" strike="noStrike" cap="none" normalizeH="0" baseline="0" dirty="0">
              <a:ln>
                <a:noFill/>
              </a:ln>
              <a:solidFill>
                <a:schemeClr val="tx1"/>
              </a:solidFill>
              <a:effectLst/>
              <a:latin typeface="Times" pitchFamily="18" charset="0"/>
            </a:endParaRPr>
          </a:p>
        </p:txBody>
      </p:sp>
      <p:sp>
        <p:nvSpPr>
          <p:cNvPr id="38" name="Rectangle à coins arrondis 37"/>
          <p:cNvSpPr/>
          <p:nvPr/>
        </p:nvSpPr>
        <p:spPr bwMode="auto">
          <a:xfrm>
            <a:off x="6349393" y="1232756"/>
            <a:ext cx="2232248"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r-FR" sz="1800" b="1" dirty="0"/>
              <a:t>Nom de l’action</a:t>
            </a:r>
            <a:endParaRPr kumimoji="0" lang="fr-FR" sz="1800" b="1" i="0" u="none" strike="noStrike" cap="none" normalizeH="0" baseline="0" dirty="0">
              <a:ln>
                <a:noFill/>
              </a:ln>
              <a:solidFill>
                <a:schemeClr val="tx1"/>
              </a:solidFill>
              <a:effectLst/>
              <a:latin typeface="Times" pitchFamily="18" charset="0"/>
            </a:endParaRPr>
          </a:p>
        </p:txBody>
      </p:sp>
      <p:sp>
        <p:nvSpPr>
          <p:cNvPr id="42" name="Rectangle à coins arrondis 41"/>
          <p:cNvSpPr/>
          <p:nvPr/>
        </p:nvSpPr>
        <p:spPr bwMode="auto">
          <a:xfrm>
            <a:off x="6444208" y="188640"/>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r>
              <a:rPr lang="fr-FR" sz="1400" b="1" dirty="0"/>
              <a:t>Nb participants</a:t>
            </a:r>
            <a:endParaRPr lang="fr-FR" sz="1000" dirty="0">
              <a:solidFill>
                <a:schemeClr val="tx1"/>
              </a:solidFill>
              <a:latin typeface="Times" pitchFamily="18" charset="0"/>
            </a:endParaRPr>
          </a:p>
          <a:p>
            <a:pPr marL="0" marR="0" indent="0"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Times" pitchFamily="18" charset="0"/>
            </a:endParaRPr>
          </a:p>
        </p:txBody>
      </p:sp>
      <p:sp>
        <p:nvSpPr>
          <p:cNvPr id="16" name="Rectangle 15"/>
          <p:cNvSpPr/>
          <p:nvPr/>
        </p:nvSpPr>
        <p:spPr bwMode="auto">
          <a:xfrm>
            <a:off x="1331640" y="1412776"/>
            <a:ext cx="2160240" cy="36004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fr-FR" sz="1200" dirty="0">
                <a:solidFill>
                  <a:schemeClr val="tx1"/>
                </a:solidFill>
                <a:latin typeface="Times" pitchFamily="18" charset="0"/>
              </a:rPr>
              <a:t>VENDEE</a:t>
            </a:r>
          </a:p>
        </p:txBody>
      </p:sp>
      <p:sp>
        <p:nvSpPr>
          <p:cNvPr id="17" name="Rectangle à coins arrondis 16"/>
          <p:cNvSpPr/>
          <p:nvPr/>
        </p:nvSpPr>
        <p:spPr bwMode="auto">
          <a:xfrm>
            <a:off x="1331640" y="1052736"/>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r-FR" sz="1800" b="1" dirty="0"/>
              <a:t>District</a:t>
            </a:r>
            <a:endParaRPr kumimoji="0" lang="fr-FR" sz="1800" b="1" i="0" u="none" strike="noStrike" cap="none" normalizeH="0" baseline="0" dirty="0">
              <a:ln>
                <a:noFill/>
              </a:ln>
              <a:solidFill>
                <a:schemeClr val="tx1"/>
              </a:solidFill>
              <a:effectLst/>
              <a:latin typeface="Times" pitchFamily="18" charset="0"/>
            </a:endParaRPr>
          </a:p>
        </p:txBody>
      </p:sp>
      <p:sp>
        <p:nvSpPr>
          <p:cNvPr id="18" name="Rectangle à coins arrondis 17"/>
          <p:cNvSpPr/>
          <p:nvPr/>
        </p:nvSpPr>
        <p:spPr bwMode="auto">
          <a:xfrm>
            <a:off x="3851920" y="188640"/>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fr-FR" sz="1400" b="1" dirty="0"/>
              <a:t>Date </a:t>
            </a:r>
            <a:endParaRPr kumimoji="0" lang="fr-FR" sz="1800" b="0" i="0" u="none" strike="noStrike" cap="none" normalizeH="0" baseline="0" dirty="0">
              <a:ln>
                <a:noFill/>
              </a:ln>
              <a:solidFill>
                <a:schemeClr val="tx1"/>
              </a:solidFill>
              <a:effectLst/>
              <a:latin typeface="Times" pitchFamily="18" charset="0"/>
            </a:endParaRPr>
          </a:p>
        </p:txBody>
      </p:sp>
      <p:sp>
        <p:nvSpPr>
          <p:cNvPr id="19" name="Rectangle à coins arrondis 18"/>
          <p:cNvSpPr/>
          <p:nvPr/>
        </p:nvSpPr>
        <p:spPr bwMode="auto">
          <a:xfrm>
            <a:off x="6444208" y="654951"/>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r>
              <a:rPr lang="fr-FR" sz="1400" b="1" dirty="0"/>
              <a:t>Catégorie</a:t>
            </a:r>
            <a:r>
              <a:rPr lang="fr-FR" sz="1400" dirty="0"/>
              <a:t>s</a:t>
            </a:r>
            <a:endParaRPr lang="fr-FR" sz="1000" dirty="0">
              <a:solidFill>
                <a:schemeClr val="tx1"/>
              </a:solidFill>
              <a:latin typeface="Times" pitchFamily="18" charset="0"/>
            </a:endParaRPr>
          </a:p>
          <a:p>
            <a:pPr marL="0" marR="0" indent="0"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Times" pitchFamily="18" charset="0"/>
            </a:endParaRPr>
          </a:p>
        </p:txBody>
      </p:sp>
      <p:sp>
        <p:nvSpPr>
          <p:cNvPr id="20" name="Rectangle 19"/>
          <p:cNvSpPr/>
          <p:nvPr/>
        </p:nvSpPr>
        <p:spPr bwMode="auto">
          <a:xfrm>
            <a:off x="1331640" y="548680"/>
            <a:ext cx="2160240" cy="413532"/>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fr-FR" sz="1200" dirty="0">
                <a:solidFill>
                  <a:schemeClr val="tx1"/>
                </a:solidFill>
                <a:latin typeface="Times" pitchFamily="18" charset="0"/>
              </a:rPr>
              <a:t>Commequiers sport football</a:t>
            </a:r>
          </a:p>
        </p:txBody>
      </p:sp>
      <p:sp>
        <p:nvSpPr>
          <p:cNvPr id="21" name="Rectangle 20"/>
          <p:cNvSpPr/>
          <p:nvPr/>
        </p:nvSpPr>
        <p:spPr bwMode="auto">
          <a:xfrm>
            <a:off x="4549053" y="188640"/>
            <a:ext cx="1391099" cy="360041"/>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fr-FR" sz="1200" dirty="0">
                <a:solidFill>
                  <a:schemeClr val="tx1"/>
                </a:solidFill>
                <a:latin typeface="Times" pitchFamily="18" charset="0"/>
              </a:rPr>
              <a:t>21/10/2020</a:t>
            </a:r>
          </a:p>
        </p:txBody>
      </p:sp>
      <p:sp>
        <p:nvSpPr>
          <p:cNvPr id="22" name="Rectangle 21"/>
          <p:cNvSpPr/>
          <p:nvPr/>
        </p:nvSpPr>
        <p:spPr bwMode="auto">
          <a:xfrm>
            <a:off x="7836890" y="145652"/>
            <a:ext cx="744751" cy="360041"/>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fr-FR" sz="1200" dirty="0">
                <a:solidFill>
                  <a:schemeClr val="tx1"/>
                </a:solidFill>
                <a:latin typeface="Times" pitchFamily="18" charset="0"/>
              </a:rPr>
              <a:t>12</a:t>
            </a:r>
          </a:p>
        </p:txBody>
      </p:sp>
      <p:sp>
        <p:nvSpPr>
          <p:cNvPr id="23" name="Rectangle 22"/>
          <p:cNvSpPr/>
          <p:nvPr/>
        </p:nvSpPr>
        <p:spPr bwMode="auto">
          <a:xfrm>
            <a:off x="7501381" y="646331"/>
            <a:ext cx="1084625" cy="360041"/>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fr-FR" sz="1200" dirty="0">
                <a:solidFill>
                  <a:schemeClr val="tx1"/>
                </a:solidFill>
                <a:latin typeface="Times" pitchFamily="18" charset="0"/>
              </a:rPr>
              <a:t>U10-U11</a:t>
            </a:r>
          </a:p>
        </p:txBody>
      </p:sp>
      <p:pic>
        <p:nvPicPr>
          <p:cNvPr id="27" name="Picture 2"/>
          <p:cNvPicPr>
            <a:picLocks noChangeAspect="1" noChangeArrowheads="1"/>
          </p:cNvPicPr>
          <p:nvPr/>
        </p:nvPicPr>
        <p:blipFill rotWithShape="1">
          <a:blip r:embed="rId3" cstate="print"/>
          <a:srcRect l="10811" t="21114" r="18919" b="12949"/>
          <a:stretch/>
        </p:blipFill>
        <p:spPr bwMode="auto">
          <a:xfrm>
            <a:off x="4118494" y="723302"/>
            <a:ext cx="1699099" cy="2027576"/>
          </a:xfrm>
          <a:prstGeom prst="rect">
            <a:avLst/>
          </a:prstGeom>
          <a:noFill/>
          <a:ln w="9525">
            <a:solidFill>
              <a:schemeClr val="tx1"/>
            </a:solidFill>
            <a:miter lim="800000"/>
            <a:headEnd/>
            <a:tailEnd/>
          </a:ln>
        </p:spPr>
      </p:pic>
      <p:pic>
        <p:nvPicPr>
          <p:cNvPr id="28" name="Image 27" descr="RÃ©sultat de recherche d'images pour &quot;logo FFF&quot;"/>
          <p:cNvPicPr>
            <a:picLocks noChangeAspect="1" noChangeArrowheads="1"/>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118069" y="165165"/>
            <a:ext cx="586956"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Image 2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69" y="1046311"/>
            <a:ext cx="586956" cy="72650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63688" y="0"/>
            <a:ext cx="6336704" cy="646331"/>
          </a:xfrm>
          <a:prstGeom prst="rect">
            <a:avLst/>
          </a:prstGeom>
          <a:noFill/>
        </p:spPr>
        <p:txBody>
          <a:bodyPr wrap="square" rtlCol="0">
            <a:spAutoFit/>
          </a:bodyPr>
          <a:lstStyle/>
          <a:p>
            <a:pPr algn="ctr"/>
            <a:r>
              <a:rPr lang="fr-FR" sz="3600" b="1" dirty="0">
                <a:solidFill>
                  <a:srgbClr val="0070C0"/>
                </a:solidFill>
              </a:rPr>
              <a:t> </a:t>
            </a:r>
          </a:p>
        </p:txBody>
      </p:sp>
      <p:sp>
        <p:nvSpPr>
          <p:cNvPr id="11" name="ZoneTexte 10"/>
          <p:cNvSpPr txBox="1"/>
          <p:nvPr/>
        </p:nvSpPr>
        <p:spPr>
          <a:xfrm>
            <a:off x="1331640" y="1965365"/>
            <a:ext cx="7344816" cy="460851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endParaRPr lang="fr-FR" sz="3200" b="1" dirty="0"/>
          </a:p>
          <a:p>
            <a:pPr algn="ctr"/>
            <a:endParaRPr lang="fr-FR" sz="3200" b="1" dirty="0"/>
          </a:p>
          <a:p>
            <a:pPr algn="ctr"/>
            <a:endParaRPr lang="fr-FR" sz="3200" b="1" dirty="0"/>
          </a:p>
          <a:p>
            <a:pPr algn="ctr"/>
            <a:r>
              <a:rPr lang="fr-FR" sz="3200" b="1" dirty="0"/>
              <a:t>PHOTO </a:t>
            </a:r>
          </a:p>
          <a:p>
            <a:pPr algn="ctr"/>
            <a:r>
              <a:rPr lang="fr-FR" sz="3200" b="1" dirty="0"/>
              <a:t>DE </a:t>
            </a:r>
          </a:p>
          <a:p>
            <a:pPr algn="ctr"/>
            <a:r>
              <a:rPr lang="fr-FR" sz="3200" b="1" dirty="0"/>
              <a:t>L’ACTION</a:t>
            </a:r>
          </a:p>
          <a:p>
            <a:pPr algn="ctr"/>
            <a:endParaRPr lang="fr-FR" sz="3200" b="1" dirty="0"/>
          </a:p>
          <a:p>
            <a:pPr algn="ctr"/>
            <a:endParaRPr lang="fr-FR" sz="3200" b="1" dirty="0"/>
          </a:p>
          <a:p>
            <a:pPr algn="ctr"/>
            <a:endParaRPr lang="fr-FR" sz="3200" b="1" dirty="0"/>
          </a:p>
        </p:txBody>
      </p:sp>
      <p:pic>
        <p:nvPicPr>
          <p:cNvPr id="1027" name="Picture 3"/>
          <p:cNvPicPr>
            <a:picLocks noChangeAspect="1" noChangeArrowheads="1"/>
          </p:cNvPicPr>
          <p:nvPr/>
        </p:nvPicPr>
        <p:blipFill>
          <a:blip r:embed="rId2" cstate="print"/>
          <a:srcRect/>
          <a:stretch>
            <a:fillRect/>
          </a:stretch>
        </p:blipFill>
        <p:spPr bwMode="auto">
          <a:xfrm>
            <a:off x="1223628" y="62112"/>
            <a:ext cx="7560840" cy="1800200"/>
          </a:xfrm>
          <a:prstGeom prst="rect">
            <a:avLst/>
          </a:prstGeom>
          <a:ln>
            <a:noFill/>
          </a:ln>
          <a:effectLst>
            <a:softEdge rad="112500"/>
          </a:effectLst>
        </p:spPr>
      </p:pic>
      <p:pic>
        <p:nvPicPr>
          <p:cNvPr id="7" name="Image 6" descr="RÃ©sultat de recherche d'images pour &quot;logo FFF&quot;"/>
          <p:cNvPicPr>
            <a:picLocks noChangeAspect="1" noChangeArrowheads="1"/>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118069" y="165165"/>
            <a:ext cx="586956"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 7" descr="RÃ©sultat de recherche d'images pour &quot;logo FFF&quot;"/>
          <p:cNvPicPr>
            <a:picLocks noChangeAspect="1" noChangeArrowheads="1"/>
          </p:cNvPicPr>
          <p:nvPr/>
        </p:nvPicPr>
        <p:blipFill>
          <a:blip r:embed="rId5" r:link="rId4" cstate="print">
            <a:extLst>
              <a:ext uri="{28A0092B-C50C-407E-A947-70E740481C1C}">
                <a14:useLocalDpi xmlns:a14="http://schemas.microsoft.com/office/drawing/2010/main" val="0"/>
              </a:ext>
            </a:extLst>
          </a:blip>
          <a:srcRect/>
          <a:stretch>
            <a:fillRect/>
          </a:stretch>
        </p:blipFill>
        <p:spPr bwMode="auto">
          <a:xfrm>
            <a:off x="1475656" y="165165"/>
            <a:ext cx="943335"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69" y="1046311"/>
            <a:ext cx="586956" cy="726506"/>
          </a:xfrm>
          <a:prstGeom prst="rect">
            <a:avLst/>
          </a:prstGeom>
        </p:spPr>
      </p:pic>
      <p:pic>
        <p:nvPicPr>
          <p:cNvPr id="5" name="Image 4" descr="Une image contenant herbe, extérieur, champ, jeu&#10;&#10;Description générée automatiquement">
            <a:extLst>
              <a:ext uri="{FF2B5EF4-FFF2-40B4-BE49-F238E27FC236}">
                <a16:creationId xmlns:a16="http://schemas.microsoft.com/office/drawing/2014/main" id="{6105A9A6-4F17-42F0-9F27-8721597C257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642938" y="2780928"/>
            <a:ext cx="3384376" cy="2538282"/>
          </a:xfrm>
          <a:prstGeom prst="rect">
            <a:avLst/>
          </a:prstGeom>
        </p:spPr>
      </p:pic>
      <p:pic>
        <p:nvPicPr>
          <p:cNvPr id="10" name="Image 9" descr="Une image contenant herbe, extérieur, champ, jeu&#10;&#10;Description générée automatiquement">
            <a:extLst>
              <a:ext uri="{FF2B5EF4-FFF2-40B4-BE49-F238E27FC236}">
                <a16:creationId xmlns:a16="http://schemas.microsoft.com/office/drawing/2014/main" id="{14C18F09-614F-4ADD-9D02-EA467FEA553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027314" y="2780928"/>
            <a:ext cx="3384376" cy="2538282"/>
          </a:xfrm>
          <a:prstGeom prst="rect">
            <a:avLst/>
          </a:prstGeom>
        </p:spPr>
      </p:pic>
    </p:spTree>
  </p:cSld>
  <p:clrMapOvr>
    <a:masterClrMapping/>
  </p:clrMapOvr>
</p:sld>
</file>

<file path=ppt/theme/theme1.xml><?xml version="1.0" encoding="utf-8"?>
<a:theme xmlns:a="http://schemas.openxmlformats.org/drawingml/2006/main" name="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80B9579429CF4F8381AB417F9F5BDC" ma:contentTypeVersion="1" ma:contentTypeDescription="Crée un document." ma:contentTypeScope="" ma:versionID="35461d2b855241006c57675daa95dcc6">
  <xsd:schema xmlns:xsd="http://www.w3.org/2001/XMLSchema" xmlns:xs="http://www.w3.org/2001/XMLSchema" xmlns:p="http://schemas.microsoft.com/office/2006/metadata/properties" xmlns:ns1="http://schemas.microsoft.com/sharepoint/v3" targetNamespace="http://schemas.microsoft.com/office/2006/metadata/properties" ma:root="true" ma:fieldsID="d925a11e336e3fa0231ac2070ef03d4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internalName="PublishingStartDate">
      <xsd:simpleType>
        <xsd:restriction base="dms:Unknown"/>
      </xsd:simpleType>
    </xsd:element>
    <xsd:element name="PublishingExpirationDate" ma:index="9" nillable="true" ma:displayName="Date de fin de planification"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DA4304-3A13-464C-8D02-42E8E2D463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D44CAB8-42E6-4DB6-B19E-A388AB9B9C4C}">
  <ds:schemaRefs>
    <ds:schemaRef ds:uri="http://purl.org/dc/elements/1.1/"/>
    <ds:schemaRef ds:uri="http://schemas.microsoft.com/office/2006/metadata/properties"/>
    <ds:schemaRef ds:uri="http://schemas.microsoft.com/office/2006/documentManagement/types"/>
    <ds:schemaRef ds:uri="http://www.w3.org/XML/1998/namespace"/>
    <ds:schemaRef ds:uri="http://purl.org/dc/terms/"/>
    <ds:schemaRef ds:uri="http://schemas.microsoft.com/sharepoint/v3"/>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8768F919-6294-447C-A6D9-4D11662B45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10287</TotalTime>
  <Words>132</Words>
  <Application>Microsoft Office PowerPoint</Application>
  <PresentationFormat>Affichage à l'écran (4:3)</PresentationFormat>
  <Paragraphs>38</Paragraphs>
  <Slides>3</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3</vt:i4>
      </vt:variant>
    </vt:vector>
  </HeadingPairs>
  <TitlesOfParts>
    <vt:vector size="6" baseType="lpstr">
      <vt:lpstr>Arial</vt:lpstr>
      <vt:lpstr>Times</vt:lpstr>
      <vt:lpstr>Nouvelle présentation</vt:lpstr>
      <vt:lpstr>Présentation PowerPoint</vt:lpstr>
      <vt:lpstr>Présentation PowerPoint</vt:lpstr>
      <vt:lpstr>Présentation PowerPoint</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dc:creator>
  <cp:lastModifiedBy>Clement Parnaut</cp:lastModifiedBy>
  <cp:revision>625</cp:revision>
  <dcterms:created xsi:type="dcterms:W3CDTF">2006-11-08T16:46:26Z</dcterms:created>
  <dcterms:modified xsi:type="dcterms:W3CDTF">2020-10-23T14:37:02Z</dcterms:modified>
</cp:coreProperties>
</file>