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56509"/>
    <a:srgbClr val="E1801F"/>
    <a:srgbClr val="0019B0"/>
    <a:srgbClr val="FF5050"/>
    <a:srgbClr val="0066FF"/>
    <a:srgbClr val="99FF99"/>
    <a:srgbClr val="14286B"/>
    <a:srgbClr val="258B5D"/>
    <a:srgbClr val="B38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110" d="100"/>
          <a:sy n="110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7" Type="http://schemas.openxmlformats.org/officeDocument/2006/relationships/image" Target="../media/image1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91780" y="2006340"/>
            <a:ext cx="4104456" cy="369332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>
                <a:solidFill>
                  <a:schemeClr val="accent2"/>
                </a:solidFill>
                <a:latin typeface="Arial" charset="0"/>
              </a:rPr>
              <a:t>PROGRAMME EDUCATIF FEDERAL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43508" y="4073266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92121" y="2969355"/>
            <a:ext cx="2559755" cy="1082359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RÃ©sultat de recherche d'images pour &quot;logo FFF&quot;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96" y="197429"/>
            <a:ext cx="1452407" cy="178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97429"/>
            <a:ext cx="1069891" cy="13371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406573"/>
            <a:ext cx="6264696" cy="1476300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40" y="197429"/>
            <a:ext cx="1069891" cy="1337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(Qui ? Quand ? Quoi ? Où ?</a:t>
            </a:r>
            <a:r>
              <a:rPr kumimoji="0" lang="fr-F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Comment ?)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  <a:r>
              <a:rPr lang="fr-F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ntrainement spécial halloween pour les U8-U9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AVEC GOUTER PREPARE PAR LES PARENTS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ESPRIT CLUB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/>
              <a:t>Nom du club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HALLOWEEN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Nb participants</a:t>
            </a:r>
            <a:endParaRPr lang="fr-FR" sz="10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/>
              <a:t>Date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Catégorie</a:t>
            </a:r>
            <a:r>
              <a:rPr lang="fr-FR" sz="1400" dirty="0"/>
              <a:t>s</a:t>
            </a:r>
            <a:endParaRPr lang="fr-FR" sz="10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FEC LA CHAIZE LE VICOMTE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OCTOBRE 2020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15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U8-U9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" name="Image 2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31640" y="693646"/>
            <a:ext cx="7344816" cy="6001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</p:txBody>
      </p:sp>
      <p:pic>
        <p:nvPicPr>
          <p:cNvPr id="7" name="Image 6" descr="RÃ©sultat de recherche d'images pour &quot;logo FFF&quot;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Rectangle à coins arrondis 12"/>
          <p:cNvSpPr/>
          <p:nvPr/>
        </p:nvSpPr>
        <p:spPr bwMode="auto">
          <a:xfrm>
            <a:off x="1331640" y="170026"/>
            <a:ext cx="7344816" cy="47630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/>
              <a:t>PHOTO DE L’ACTION</a:t>
            </a:r>
            <a:endParaRPr kumimoji="0" lang="fr-F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AF070F-1718-43C5-93DE-8A3E00EEE7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85245"/>
            <a:ext cx="4663664" cy="3499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2615A71-4036-44F9-B413-025F626418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12976"/>
            <a:ext cx="2462882" cy="3284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44CAB8-42E6-4DB6-B19E-A388AB9B9C4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64</Words>
  <Application>Microsoft Office PowerPoint</Application>
  <PresentationFormat>Affichage à l'écran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Frédéric FAVREAU</cp:lastModifiedBy>
  <cp:revision>629</cp:revision>
  <dcterms:created xsi:type="dcterms:W3CDTF">2006-11-08T16:46:26Z</dcterms:created>
  <dcterms:modified xsi:type="dcterms:W3CDTF">2020-11-12T06:35:07Z</dcterms:modified>
</cp:coreProperties>
</file>