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89" r:id="rId5"/>
    <p:sldId id="352" r:id="rId6"/>
    <p:sldId id="353" r:id="rId7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D56509"/>
    <a:srgbClr val="E1801F"/>
    <a:srgbClr val="0019B0"/>
    <a:srgbClr val="FF5050"/>
    <a:srgbClr val="0066FF"/>
    <a:srgbClr val="99FF99"/>
    <a:srgbClr val="14286B"/>
    <a:srgbClr val="258B5D"/>
    <a:srgbClr val="B38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7" autoAdjust="0"/>
    <p:restoredTop sz="95750" autoAdjust="0"/>
  </p:normalViewPr>
  <p:slideViewPr>
    <p:cSldViewPr>
      <p:cViewPr>
        <p:scale>
          <a:sx n="75" d="100"/>
          <a:sy n="75" d="100"/>
        </p:scale>
        <p:origin x="-1482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02/11/2020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3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186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3554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591780" y="2006340"/>
            <a:ext cx="4104456" cy="369332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 dirty="0" smtClean="0">
                <a:solidFill>
                  <a:schemeClr val="accent2"/>
                </a:solidFill>
                <a:latin typeface="Arial" charset="0"/>
              </a:rPr>
              <a:t>PROGRAMME EDUCATIF FEDERAL </a:t>
            </a:r>
            <a:endParaRPr lang="fr-FR" sz="18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43508" y="4073266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92121" y="2969355"/>
            <a:ext cx="2559755" cy="108235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FICHE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« ACTION 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RÃ©sultat de recherche d'images pour &quot;logo FFF&quot;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796" y="197429"/>
            <a:ext cx="1452407" cy="178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97429"/>
            <a:ext cx="1069891" cy="13371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4406573"/>
            <a:ext cx="6264696" cy="1476300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40" y="197429"/>
            <a:ext cx="1069891" cy="1337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331640" y="3140968"/>
            <a:ext cx="7344816" cy="36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(Qui ? Quand ? Quoi ? Où ?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Comment ?)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800" baseline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Tout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 long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la semaine des stages vacances foot,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 jeunes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U6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à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U13 -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ont appris certaines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bases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langage des signes.</a:t>
            </a:r>
            <a:endParaRPr lang="fr-F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(exemple: « bonjour, au revoir, merci, ça va, pardon, oui, non)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Nous avons décidé d’apprendre cette nouvelle méthode de communication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aux jeunes afin d’éviter tout contact physique au vu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la crise sanitaire, mais aussi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permettre aux enfants de communiquer avec une personne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sourde,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malentendante ou encore une personne muette.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924944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Résumé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31640" y="2276872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Engagement </a:t>
            </a:r>
          </a:p>
          <a:p>
            <a:pPr algn="ctr"/>
            <a:r>
              <a:rPr lang="fr-F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citoyen</a:t>
            </a: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331640" y="1916832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Thématique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33164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Nom du club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349393" y="1592796"/>
            <a:ext cx="2232248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Découverte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la </a:t>
            </a:r>
            <a:r>
              <a:rPr lang="fr-F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langue </a:t>
            </a:r>
            <a:r>
              <a:rPr lang="fr-F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 signes</a:t>
            </a: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349393" y="1232756"/>
            <a:ext cx="22322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Nom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44208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Nb participants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31640" y="1412776"/>
            <a:ext cx="21602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VENDEE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31640" y="105273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District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85192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Date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6444208" y="654951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Catégorie</a:t>
            </a:r>
            <a:r>
              <a:rPr lang="fr-FR" sz="1400" dirty="0"/>
              <a:t>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31640" y="548680"/>
            <a:ext cx="2160240" cy="4135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BOUFFERE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49053" y="188640"/>
            <a:ext cx="1391099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 26 au </a:t>
            </a:r>
            <a:r>
              <a:rPr lang="fr-FR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29/10</a:t>
            </a:r>
            <a:endParaRPr lang="fr-FR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36890" y="190623"/>
            <a:ext cx="744751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40/45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501381" y="646331"/>
            <a:ext cx="1084625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U6 à U13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0811" t="21114" r="18919" b="12949"/>
          <a:stretch/>
        </p:blipFill>
        <p:spPr bwMode="auto">
          <a:xfrm>
            <a:off x="4118494" y="723302"/>
            <a:ext cx="1699099" cy="2027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" name="Image 2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" y="1916832"/>
            <a:ext cx="678426" cy="66558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31640" y="693646"/>
            <a:ext cx="7344816" cy="60016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</p:txBody>
      </p:sp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" y="1916832"/>
            <a:ext cx="678426" cy="66558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Rectangle à coins arrondis 12"/>
          <p:cNvSpPr/>
          <p:nvPr/>
        </p:nvSpPr>
        <p:spPr bwMode="auto">
          <a:xfrm>
            <a:off x="1331640" y="170026"/>
            <a:ext cx="7344816" cy="47630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 smtClean="0"/>
              <a:t>PHOTO DE L’ACTION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85245"/>
            <a:ext cx="2250920" cy="16881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00" y="2734698"/>
            <a:ext cx="2197584" cy="164818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774" y="4447341"/>
            <a:ext cx="2191198" cy="1643398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 bwMode="auto">
          <a:xfrm>
            <a:off x="3995936" y="3558792"/>
            <a:ext cx="7200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cteur droit 13"/>
          <p:cNvCxnSpPr/>
          <p:nvPr/>
        </p:nvCxnSpPr>
        <p:spPr bwMode="auto">
          <a:xfrm>
            <a:off x="3983112" y="5445224"/>
            <a:ext cx="7200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eur droit 15"/>
          <p:cNvCxnSpPr/>
          <p:nvPr/>
        </p:nvCxnSpPr>
        <p:spPr bwMode="auto">
          <a:xfrm>
            <a:off x="4716016" y="3558792"/>
            <a:ext cx="0" cy="18864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06506"/>
            <a:ext cx="2304256" cy="1728192"/>
          </a:xfrm>
          <a:prstGeom prst="rect">
            <a:avLst/>
          </a:prstGeom>
        </p:spPr>
      </p:pic>
      <p:cxnSp>
        <p:nvCxnSpPr>
          <p:cNvPr id="20" name="Connecteur droit 19"/>
          <p:cNvCxnSpPr/>
          <p:nvPr/>
        </p:nvCxnSpPr>
        <p:spPr bwMode="auto">
          <a:xfrm>
            <a:off x="4716016" y="4412033"/>
            <a:ext cx="7200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cteur droit 20"/>
          <p:cNvCxnSpPr/>
          <p:nvPr/>
        </p:nvCxnSpPr>
        <p:spPr bwMode="auto">
          <a:xfrm>
            <a:off x="3995936" y="1835294"/>
            <a:ext cx="7200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cteur droit 21"/>
          <p:cNvCxnSpPr/>
          <p:nvPr/>
        </p:nvCxnSpPr>
        <p:spPr bwMode="auto">
          <a:xfrm>
            <a:off x="7236296" y="2852936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ZoneTexte 23"/>
          <p:cNvSpPr txBox="1"/>
          <p:nvPr/>
        </p:nvSpPr>
        <p:spPr>
          <a:xfrm>
            <a:off x="4821494" y="1673718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« Bonjour »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563031" y="4253328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« </a:t>
            </a:r>
            <a:r>
              <a:rPr lang="fr-FR" sz="1400" dirty="0" smtClean="0">
                <a:latin typeface="Arial"/>
                <a:cs typeface="Arial"/>
              </a:rPr>
              <a:t>Ç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va ? »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715159" y="3476315"/>
            <a:ext cx="1189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itchFamily="34" charset="0"/>
                <a:cs typeface="Arial" pitchFamily="34" charset="0"/>
              </a:rPr>
              <a:t>« Au revoir »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44CAB8-42E6-4DB6-B19E-A388AB9B9C4C}">
  <ds:schemaRefs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5656</TotalTime>
  <Words>90</Words>
  <Application>Microsoft Office PowerPoint</Application>
  <PresentationFormat>Affichage à l'écran (4:3)</PresentationFormat>
  <Paragraphs>43</Paragraphs>
  <Slides>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Nouvelle présentation</vt:lpstr>
      <vt:lpstr>Présentation PowerPoint</vt:lpstr>
      <vt:lpstr>Présentation PowerPoint</vt:lpstr>
      <vt:lpstr>Présentation PowerPoint</vt:lpstr>
    </vt:vector>
  </TitlesOfParts>
  <Company>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Richard BOLAN</cp:lastModifiedBy>
  <cp:revision>632</cp:revision>
  <dcterms:created xsi:type="dcterms:W3CDTF">2006-11-08T16:46:26Z</dcterms:created>
  <dcterms:modified xsi:type="dcterms:W3CDTF">2020-11-02T15:11:13Z</dcterms:modified>
</cp:coreProperties>
</file>