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89" r:id="rId5"/>
    <p:sldId id="352" r:id="rId6"/>
    <p:sldId id="353" r:id="rId7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D56509"/>
    <a:srgbClr val="E1801F"/>
    <a:srgbClr val="0019B0"/>
    <a:srgbClr val="FF5050"/>
    <a:srgbClr val="0066FF"/>
    <a:srgbClr val="99FF99"/>
    <a:srgbClr val="14286B"/>
    <a:srgbClr val="258B5D"/>
    <a:srgbClr val="B386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87" autoAdjust="0"/>
    <p:restoredTop sz="92941" autoAdjust="0"/>
  </p:normalViewPr>
  <p:slideViewPr>
    <p:cSldViewPr>
      <p:cViewPr varScale="1">
        <p:scale>
          <a:sx n="79" d="100"/>
          <a:sy n="79" d="100"/>
        </p:scale>
        <p:origin x="-1992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296" y="-114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DDAE5-824D-4DDC-9FF4-60BD1B00178A}" type="datetimeFigureOut">
              <a:rPr lang="fr-FR" smtClean="0"/>
              <a:pPr/>
              <a:t>03/11/2020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80A8E-7AAD-4567-BA90-EF029D3ECB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9663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9C98692-3950-4244-8394-C3B596C931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6186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FD804-94F2-4F6F-8B46-E92D5FE459DB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3554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https://upload.wikimedia.org/wikipedia/fr/thumb/4/43/Logo_%C3%89quipe_France_Football_2018.svg/679px-Logo_%C3%89quipe_France_Football_2018.svg.pn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91780" y="2006340"/>
            <a:ext cx="4104456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C000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chemeClr val="accent2"/>
                </a:solidFill>
                <a:latin typeface="Arial" charset="0"/>
              </a:rPr>
              <a:t>PROGRAMME EDUCATIF FEDERAL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43508" y="4073266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92121" y="2969355"/>
            <a:ext cx="2559755" cy="108235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FICHE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« ACTION »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65305"/>
            <a:ext cx="1675878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6165305"/>
            <a:ext cx="1548707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6165305"/>
            <a:ext cx="1539515" cy="69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6165304"/>
            <a:ext cx="150023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6165304"/>
            <a:ext cx="1597209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6159864"/>
            <a:ext cx="1475656" cy="69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RÃ©sultat de recherche d'images pour &quot;logo FFF&quot;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5796" y="197429"/>
            <a:ext cx="1452407" cy="178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97429"/>
            <a:ext cx="1069891" cy="133718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1660" y="4406573"/>
            <a:ext cx="6264696" cy="147630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740" y="197429"/>
            <a:ext cx="1069891" cy="13371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17032"/>
            <a:ext cx="1630991" cy="177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/>
          <p:cNvSpPr/>
          <p:nvPr/>
        </p:nvSpPr>
        <p:spPr bwMode="auto">
          <a:xfrm>
            <a:off x="1236825" y="3104964"/>
            <a:ext cx="7344816" cy="36251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(Qui ? Quand ? Quoi ? Où ?</a:t>
            </a:r>
            <a:r>
              <a:rPr kumimoji="0" lang="fr-FR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Comment ?)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QUI: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Les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joueurs U13 et U15 ont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participé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à cette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action, accompagnés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 leurs dirigeants respectifs, en faisant intervenir l’arbitre du club Nicolas Texier.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QUAND: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Lors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d’une séance spécifique le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26/10/2020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QUOI:</a:t>
            </a:r>
            <a:r>
              <a:rPr lang="fr-FR" sz="1100" b="0" i="0" dirty="0">
                <a:solidFill>
                  <a:srgbClr val="32485F"/>
                </a:solidFill>
                <a:effectLst/>
                <a:latin typeface="Montserrat"/>
              </a:rPr>
              <a:t>.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La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séance avait pour but d’initier les joueurs à l’arbitrage, de leur faire comprendre certaines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règles, de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comprendre le rôle et l’importance d’un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bitre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et pourquoi pas stimuler des jeunes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à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devenir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arbitre. </a:t>
            </a:r>
            <a:endParaRPr lang="fr-FR" sz="14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OU: Stade de St Aubin des Ormeaux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COMMENT: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Grâce à </a:t>
            </a:r>
            <a:r>
              <a:rPr lang="fr-FR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l’intervention de l’arbitre </a:t>
            </a:r>
            <a:r>
              <a:rPr lang="fr-FR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du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club, Nicolas Texier. </a:t>
            </a:r>
          </a:p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Dans un premier temps,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Nicolas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est intervenu sur les qualités à avoir pour être arbitre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et a fait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un point sur les nouvelles règles instaurées il y a peu de temps.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Ensuite,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nous avons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poursuivi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l’initiation directement sur le terrain en condition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réelle sous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forme de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match. Les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joueurs passaient à tour de rôle soit arbitre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central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soit arbitre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assistant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avec l'aide des dirigeants et surtout de Nicolas Texier.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Nous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avons fini par un débriefing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sur leur </a:t>
            </a:r>
            <a:r>
              <a:rPr lang="fr-FR" sz="1400" b="0" i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expérience d’arbitrage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vécue lors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de la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séance (difficultés </a:t>
            </a:r>
            <a:r>
              <a:rPr lang="fr-FR" sz="14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rencontrées, </a:t>
            </a:r>
            <a:r>
              <a:rPr lang="fr-FR" sz="1400" b="0" i="0" dirty="0" smtClean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aspects positifs et négatifs…).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3851920" y="2924944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Résumé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331640" y="2276872"/>
            <a:ext cx="216024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Règles de jeux et arbitrage.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1331640" y="1916832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Thématique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133164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Nom du club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349393" y="1592796"/>
            <a:ext cx="2232248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Promouvoir l’arbitrage au sein </a:t>
            </a:r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du club.</a:t>
            </a:r>
            <a:endParaRPr kumimoji="0" lang="fr-F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6349393" y="1232756"/>
            <a:ext cx="2232248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Nom de l’action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 bwMode="auto">
          <a:xfrm>
            <a:off x="6444208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Nb participants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31640" y="1412776"/>
            <a:ext cx="2160240" cy="3600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VENDEE</a:t>
            </a: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1331640" y="1052736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dirty="0"/>
              <a:t>District</a:t>
            </a:r>
            <a:endParaRPr kumimoji="0" lang="fr-F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3851920" y="188640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b="1" dirty="0"/>
              <a:t>Date 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6444208" y="654951"/>
            <a:ext cx="2160240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400" b="1" dirty="0"/>
              <a:t>Catégorie</a:t>
            </a:r>
            <a:r>
              <a:rPr lang="fr-FR" sz="1400" dirty="0"/>
              <a:t>s</a:t>
            </a:r>
            <a:endParaRPr lang="fr-FR" sz="1000" dirty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331640" y="548680"/>
            <a:ext cx="2160240" cy="4135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Val de Sèvre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4549053" y="188640"/>
            <a:ext cx="1391099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 smtClean="0">
                <a:solidFill>
                  <a:schemeClr val="tx1"/>
                </a:solidFill>
                <a:latin typeface="Times" pitchFamily="18" charset="0"/>
              </a:rPr>
              <a:t>26/10/2020</a:t>
            </a:r>
            <a:endParaRPr lang="fr-FR" sz="120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836890" y="190623"/>
            <a:ext cx="744751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40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501381" y="646331"/>
            <a:ext cx="1084625" cy="36004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200" dirty="0">
                <a:solidFill>
                  <a:schemeClr val="tx1"/>
                </a:solidFill>
                <a:latin typeface="Times" pitchFamily="18" charset="0"/>
              </a:rPr>
              <a:t>U13/U15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811" t="21114" r="18919" b="12949"/>
          <a:stretch/>
        </p:blipFill>
        <p:spPr bwMode="auto">
          <a:xfrm>
            <a:off x="4118494" y="723302"/>
            <a:ext cx="1699099" cy="20275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Image 27" descr="RÃ©sultat de recherche d'images pour &quot;logo FFF&quot;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370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D32BB3F8-618E-4DC8-B9F6-01360044DC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50" y="-1682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4D3A745C-038E-4E0D-87C6-B1CC4B705F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9550" y="-158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31640" y="693646"/>
            <a:ext cx="7344816" cy="600164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</p:txBody>
      </p:sp>
      <p:pic>
        <p:nvPicPr>
          <p:cNvPr id="7" name="Image 6" descr="RÃ©sultat de recherche d'images pour &quot;logo FFF&quot;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069" y="165165"/>
            <a:ext cx="58695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69" y="1046311"/>
            <a:ext cx="586956" cy="7265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34" y="1916832"/>
            <a:ext cx="678426" cy="66558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" name="Rectangle à coins arrondis 12"/>
          <p:cNvSpPr/>
          <p:nvPr/>
        </p:nvSpPr>
        <p:spPr bwMode="auto">
          <a:xfrm>
            <a:off x="1331640" y="170026"/>
            <a:ext cx="7344816" cy="47630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b="1" dirty="0"/>
              <a:t>PHOTO DE L’ACTION</a:t>
            </a:r>
            <a:endParaRPr kumimoji="0" lang="fr-FR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4" name="Image 3" descr="Une image contenant herbe, extérieur, ciel, champ&#10;&#10;Description générée automatiquement">
            <a:extLst>
              <a:ext uri="{FF2B5EF4-FFF2-40B4-BE49-F238E27FC236}">
                <a16:creationId xmlns:a16="http://schemas.microsoft.com/office/drawing/2014/main" xmlns="" id="{D231446C-CF8E-4C5A-9E6D-1105C7B8D9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2591" y="3855396"/>
            <a:ext cx="4473865" cy="2832578"/>
          </a:xfrm>
          <a:prstGeom prst="rect">
            <a:avLst/>
          </a:prstGeom>
        </p:spPr>
      </p:pic>
      <p:pic>
        <p:nvPicPr>
          <p:cNvPr id="6" name="Image 5" descr="Une image contenant herbe, plante&#10;&#10;Description générée automatiquement">
            <a:extLst>
              <a:ext uri="{FF2B5EF4-FFF2-40B4-BE49-F238E27FC236}">
                <a16:creationId xmlns:a16="http://schemas.microsoft.com/office/drawing/2014/main" xmlns="" id="{CB77F8D9-591A-41DF-897A-D6B2000F10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98045" y="3720993"/>
            <a:ext cx="3167403" cy="2841689"/>
          </a:xfrm>
          <a:prstGeom prst="rect">
            <a:avLst/>
          </a:prstGeom>
        </p:spPr>
      </p:pic>
      <p:pic>
        <p:nvPicPr>
          <p:cNvPr id="12" name="Image 11" descr="Une image contenant arbre, extérieur, vert, insecte&#10;&#10;Description générée automatiquement">
            <a:extLst>
              <a:ext uri="{FF2B5EF4-FFF2-40B4-BE49-F238E27FC236}">
                <a16:creationId xmlns:a16="http://schemas.microsoft.com/office/drawing/2014/main" xmlns="" id="{7916C3E1-036C-499E-B613-7984FE1426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39234" y="906170"/>
            <a:ext cx="3167401" cy="2765566"/>
          </a:xfrm>
          <a:prstGeom prst="rect">
            <a:avLst/>
          </a:prstGeom>
        </p:spPr>
      </p:pic>
      <p:pic>
        <p:nvPicPr>
          <p:cNvPr id="15" name="Image 14" descr="Une image contenant herbe, enfant, champ, groupe&#10;&#10;Description générée automatiquement">
            <a:extLst>
              <a:ext uri="{FF2B5EF4-FFF2-40B4-BE49-F238E27FC236}">
                <a16:creationId xmlns:a16="http://schemas.microsoft.com/office/drawing/2014/main" xmlns="" id="{18275490-037F-4661-8243-A9D67F720D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375" y="723899"/>
            <a:ext cx="4562777" cy="3131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44CAB8-42E6-4DB6-B19E-A388AB9B9C4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5727</TotalTime>
  <Words>251</Words>
  <Application>Microsoft Office PowerPoint</Application>
  <PresentationFormat>Affichage à l'écran (4:3)</PresentationFormat>
  <Paragraphs>40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Nouvelle présentation</vt:lpstr>
      <vt:lpstr>Diapositive 1</vt:lpstr>
      <vt:lpstr>Diapositive 2</vt:lpstr>
      <vt:lpstr>Diapositive 3</vt:lpstr>
    </vt:vector>
  </TitlesOfParts>
  <Company>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.. ..</dc:creator>
  <cp:lastModifiedBy>Thomas Piveteau</cp:lastModifiedBy>
  <cp:revision>646</cp:revision>
  <dcterms:created xsi:type="dcterms:W3CDTF">2006-11-08T16:46:26Z</dcterms:created>
  <dcterms:modified xsi:type="dcterms:W3CDTF">2020-11-03T19:01:14Z</dcterms:modified>
</cp:coreProperties>
</file>