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2"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D56509"/>
    <a:srgbClr val="E1801F"/>
    <a:srgbClr val="0019B0"/>
    <a:srgbClr val="FF5050"/>
    <a:srgbClr val="0066FF"/>
    <a:srgbClr val="99FF99"/>
    <a:srgbClr val="14286B"/>
    <a:srgbClr val="258B5D"/>
    <a:srgbClr val="B38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7" autoAdjust="0"/>
    <p:restoredTop sz="95777" autoAdjust="0"/>
  </p:normalViewPr>
  <p:slideViewPr>
    <p:cSldViewPr>
      <p:cViewPr varScale="1">
        <p:scale>
          <a:sx n="110" d="100"/>
          <a:sy n="110" d="100"/>
        </p:scale>
        <p:origin x="2024"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18/12/2020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mail.google.com/mail/u/1?ui=2&amp;ik=385d7bfa50&amp;attid=0.2&amp;permmsgid=msg-f:1686405419374488537&amp;th=176750cb411c2bd9&amp;view=att&amp;disp=safe" TargetMode="External"/><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9.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https://upload.wikimedia.org/wikipedia/fr/thumb/4/43/Logo_%C3%89quipe_France_Football_2018.svg/679px-Logo_%C3%89quipe_France_Football_2018.svg.png" TargetMode="External"/><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1" y="1"/>
            <a:ext cx="9143999" cy="6858000"/>
          </a:xfrm>
          <a:prstGeom prst="rect">
            <a:avLst/>
          </a:prstGeom>
          <a:noFill/>
          <a:ln w="9525">
            <a:noFill/>
            <a:miter lim="800000"/>
            <a:headEnd/>
            <a:tailEnd/>
          </a:ln>
        </p:spPr>
      </p:pic>
      <p:sp>
        <p:nvSpPr>
          <p:cNvPr id="2051" name="Text Box 4"/>
          <p:cNvSpPr txBox="1">
            <a:spLocks noChangeArrowheads="1"/>
          </p:cNvSpPr>
          <p:nvPr/>
        </p:nvSpPr>
        <p:spPr bwMode="auto">
          <a:xfrm>
            <a:off x="2591780" y="2006340"/>
            <a:ext cx="4104456" cy="369332"/>
          </a:xfrm>
          <a:prstGeom prst="rect">
            <a:avLst/>
          </a:prstGeom>
          <a:solidFill>
            <a:srgbClr val="FFC000"/>
          </a:solidFill>
          <a:ln w="57150">
            <a:solidFill>
              <a:srgbClr val="FFC000"/>
            </a:solidFill>
            <a:miter lim="800000"/>
            <a:headEnd/>
            <a:tailEnd/>
          </a:ln>
          <a:effectLst>
            <a:softEdge rad="127000"/>
          </a:effectLst>
        </p:spPr>
        <p:txBody>
          <a:bodyPr wrap="square">
            <a:spAutoFit/>
          </a:bodyPr>
          <a:lstStyle/>
          <a:p>
            <a:pPr algn="ctr">
              <a:spcBef>
                <a:spcPct val="50000"/>
              </a:spcBef>
            </a:pPr>
            <a:r>
              <a:rPr lang="fr-FR" sz="1800" b="1" dirty="0">
                <a:solidFill>
                  <a:schemeClr val="accent2"/>
                </a:solidFill>
                <a:latin typeface="Arial" charset="0"/>
              </a:rPr>
              <a:t>PROGRAMME EDUCATIF FEDERAL </a:t>
            </a:r>
          </a:p>
        </p:txBody>
      </p:sp>
      <p:sp>
        <p:nvSpPr>
          <p:cNvPr id="2052" name="Text Box 5"/>
          <p:cNvSpPr txBox="1">
            <a:spLocks noChangeArrowheads="1"/>
          </p:cNvSpPr>
          <p:nvPr/>
        </p:nvSpPr>
        <p:spPr bwMode="auto">
          <a:xfrm>
            <a:off x="643508" y="4073266"/>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92121" y="2969355"/>
            <a:ext cx="2559755" cy="1082359"/>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FICHE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45796" y="197429"/>
            <a:ext cx="1452407" cy="178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84368" y="197429"/>
            <a:ext cx="1069891" cy="1337184"/>
          </a:xfrm>
          <a:prstGeom prst="rect">
            <a:avLst/>
          </a:prstGeom>
        </p:spPr>
      </p:pic>
      <p:pic>
        <p:nvPicPr>
          <p:cNvPr id="16"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660" y="4406573"/>
            <a:ext cx="6264696" cy="1476300"/>
          </a:xfrm>
          <a:prstGeom prst="rect">
            <a:avLst/>
          </a:prstGeom>
          <a:effectLst>
            <a:softEdge rad="177800"/>
          </a:effectLst>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9740" y="197429"/>
            <a:ext cx="1069891" cy="13371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212697" y="3143634"/>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a:solidFill>
                <a:schemeClr val="tx1"/>
              </a:solidFill>
              <a:latin typeface="Times" pitchFamily="18" charset="0"/>
            </a:endParaRPr>
          </a:p>
          <a:p>
            <a:pPr algn="ctr"/>
            <a:endParaRPr lang="fr-FR" sz="1200" dirty="0">
              <a:solidFill>
                <a:schemeClr val="tx1"/>
              </a:solidFill>
              <a:latin typeface="Times" pitchFamily="18" charset="0"/>
            </a:endParaRPr>
          </a:p>
          <a:p>
            <a:r>
              <a:rPr lang="fr-FR" sz="1200" dirty="0">
                <a:solidFill>
                  <a:schemeClr val="tx1"/>
                </a:solidFill>
                <a:latin typeface="Times" pitchFamily="18" charset="0"/>
                <a:hlinkClick r:id="rId3">
                  <a:extLst>
                    <a:ext uri="{A12FA001-AC4F-418D-AE19-62706E023703}">
                      <ahyp:hlinkClr xmlns:ahyp="http://schemas.microsoft.com/office/drawing/2018/hyperlinkcolor" val="tx"/>
                    </a:ext>
                  </a:extLst>
                </a:hlinkClick>
              </a:rPr>
              <a:t>Au début du mois de décembre 2020 nous avons mis en place une action reprenant les thématiques de la santé et de la culture foot. L’idée directrice du calendrier de l’avant du footballeur du FC Challans 85 était de maintenir le lien entre les joueurs des catégories U6 à U17 et éducateurs. Nous pouvons retrouver à travers le calendrier de l’avant plusieurs formules comme des exercices à reproduire à la maison, des quizz, des vidéos, des reportages ainsi que des articles de journaux.</a:t>
            </a:r>
            <a:endParaRPr lang="fr-FR" sz="1200" dirty="0">
              <a:solidFill>
                <a:srgbClr val="009999"/>
              </a:solidFill>
              <a:latin typeface="Times" pitchFamily="18" charset="0"/>
              <a:hlinkClick r:id="rId3">
                <a:extLst>
                  <a:ext uri="{A12FA001-AC4F-418D-AE19-62706E023703}">
                    <ahyp:hlinkClr xmlns:ahyp="http://schemas.microsoft.com/office/drawing/2018/hyperlinkcolor" val="tx"/>
                  </a:ext>
                </a:extLst>
              </a:hlinkClick>
            </a:endParaRPr>
          </a:p>
          <a:p>
            <a:pPr algn="ctr"/>
            <a:endParaRPr lang="fr-FR" sz="1200" dirty="0">
              <a:solidFill>
                <a:srgbClr val="009999"/>
              </a:solidFill>
              <a:latin typeface="Times" pitchFamily="18" charset="0"/>
              <a:hlinkClick r:id="rId3">
                <a:extLst>
                  <a:ext uri="{A12FA001-AC4F-418D-AE19-62706E023703}">
                    <ahyp:hlinkClr xmlns:ahyp="http://schemas.microsoft.com/office/drawing/2018/hyperlinkcolor" val="tx"/>
                  </a:ext>
                </a:extLst>
              </a:hlinkClick>
            </a:endParaRPr>
          </a:p>
          <a:p>
            <a:pPr algn="ctr"/>
            <a:r>
              <a:rPr lang="fr-FR" sz="1200" dirty="0">
                <a:solidFill>
                  <a:schemeClr val="tx1"/>
                </a:solidFill>
                <a:latin typeface="Times" pitchFamily="18" charset="0"/>
                <a:hlinkClick r:id="rId3">
                  <a:extLst>
                    <a:ext uri="{A12FA001-AC4F-418D-AE19-62706E023703}">
                      <ahyp:hlinkClr xmlns:ahyp="http://schemas.microsoft.com/office/drawing/2018/hyperlinkcolor" val="tx"/>
                    </a:ext>
                  </a:extLst>
                </a:hlinkClick>
              </a:rPr>
              <a:t>Lien du calendrier de l’avant du footballeur :</a:t>
            </a:r>
          </a:p>
          <a:p>
            <a:pPr algn="ctr"/>
            <a:endParaRPr lang="fr-FR" sz="1200" dirty="0">
              <a:solidFill>
                <a:srgbClr val="009999"/>
              </a:solidFill>
              <a:latin typeface="Times" pitchFamily="18" charset="0"/>
              <a:hlinkClick r:id="rId3">
                <a:extLst>
                  <a:ext uri="{A12FA001-AC4F-418D-AE19-62706E023703}">
                    <ahyp:hlinkClr xmlns:ahyp="http://schemas.microsoft.com/office/drawing/2018/hyperlinkcolor" val="tx"/>
                  </a:ext>
                </a:extLst>
              </a:hlinkClick>
            </a:endParaRPr>
          </a:p>
          <a:p>
            <a:pPr algn="ctr"/>
            <a:r>
              <a:rPr lang="fr-FR" sz="1200" dirty="0">
                <a:solidFill>
                  <a:srgbClr val="FF0000"/>
                </a:solidFill>
                <a:latin typeface="Times" pitchFamily="18" charset="0"/>
                <a:hlinkClick r:id="rId3">
                  <a:extLst>
                    <a:ext uri="{A12FA001-AC4F-418D-AE19-62706E023703}">
                      <ahyp:hlinkClr xmlns:ahyp="http://schemas.microsoft.com/office/drawing/2018/hyperlinkcolor" val="tx"/>
                    </a:ext>
                  </a:extLst>
                </a:hlinkClick>
              </a:rPr>
              <a:t>https://mail.google.com/mail/u/1?ui=2&amp;ik=385d7bfa50&amp;attid=0.2&amp;permmsgid=msg-f:1686405419374488537&amp;th=176750cb411c2bd9&amp;view=att&amp;disp=safe</a:t>
            </a:r>
            <a:endParaRPr lang="fr-FR" sz="1200" dirty="0">
              <a:solidFill>
                <a:srgbClr val="FF0000"/>
              </a:solidFill>
              <a:latin typeface="Times" pitchFamily="18" charset="0"/>
            </a:endParaRPr>
          </a:p>
          <a:p>
            <a:pPr algn="ctr"/>
            <a:endParaRPr lang="fr-FR" sz="1200" dirty="0">
              <a:solidFill>
                <a:srgbClr val="FF0000"/>
              </a:solidFill>
              <a:latin typeface="Times" pitchFamily="18" charset="0"/>
            </a:endParaRPr>
          </a:p>
          <a:p>
            <a:pPr algn="ctr"/>
            <a:r>
              <a:rPr lang="fr-FR" sz="1200" u="sng" dirty="0">
                <a:solidFill>
                  <a:schemeClr val="tx1"/>
                </a:solidFill>
                <a:latin typeface="Times" pitchFamily="18" charset="0"/>
              </a:rPr>
              <a:t>Lien des réponses du calendrier de l’avant du footballeur :</a:t>
            </a:r>
            <a:endParaRPr kumimoji="0" lang="fr-FR" sz="1200" b="0" i="0" u="none" strike="noStrike" cap="none" normalizeH="0" baseline="0" dirty="0">
              <a:ln>
                <a:noFill/>
              </a:ln>
              <a:solidFill>
                <a:schemeClr val="tx1"/>
              </a:solidFill>
              <a:effectLst/>
              <a:latin typeface="Times" pitchFamily="18" charset="0"/>
            </a:endParaRPr>
          </a:p>
          <a:p>
            <a:pPr algn="ctr"/>
            <a:endParaRPr lang="fr-FR" sz="1200" dirty="0">
              <a:solidFill>
                <a:schemeClr val="tx1"/>
              </a:solidFill>
              <a:latin typeface="Times" pitchFamily="18" charset="0"/>
            </a:endParaRPr>
          </a:p>
          <a:p>
            <a:pPr algn="ctr"/>
            <a:r>
              <a:rPr lang="fr-FR" sz="1200" u="sng" dirty="0">
                <a:solidFill>
                  <a:srgbClr val="FF0000"/>
                </a:solidFill>
                <a:latin typeface="Times" pitchFamily="18" charset="0"/>
              </a:rPr>
              <a:t>https://</a:t>
            </a:r>
            <a:r>
              <a:rPr lang="fr-FR" sz="1200" u="sng" dirty="0" err="1">
                <a:solidFill>
                  <a:srgbClr val="FF0000"/>
                </a:solidFill>
                <a:latin typeface="Times" pitchFamily="18" charset="0"/>
              </a:rPr>
              <a:t>mail.google.com</a:t>
            </a:r>
            <a:r>
              <a:rPr lang="fr-FR" sz="1200" u="sng" dirty="0">
                <a:solidFill>
                  <a:srgbClr val="FF0000"/>
                </a:solidFill>
                <a:latin typeface="Times" pitchFamily="18" charset="0"/>
              </a:rPr>
              <a:t>/mail/u/1?ui=2&amp;ik=385d7bfa50&amp;attid=0.1&amp;permmsgid=msg-f:1686405419374488537&amp;th=176750cb411c2bd9&amp;view=</a:t>
            </a:r>
            <a:r>
              <a:rPr lang="fr-FR" sz="1200" u="sng" dirty="0" err="1">
                <a:solidFill>
                  <a:srgbClr val="FF0000"/>
                </a:solidFill>
                <a:latin typeface="Times" pitchFamily="18" charset="0"/>
              </a:rPr>
              <a:t>att&amp;disp</a:t>
            </a:r>
            <a:r>
              <a:rPr lang="fr-FR" sz="1200" u="sng" dirty="0">
                <a:solidFill>
                  <a:srgbClr val="FF0000"/>
                </a:solidFill>
                <a:latin typeface="Times" pitchFamily="18" charset="0"/>
              </a:rPr>
              <a:t>=</a:t>
            </a:r>
            <a:r>
              <a:rPr lang="fr-FR" sz="1200" u="sng" dirty="0" err="1">
                <a:solidFill>
                  <a:srgbClr val="FF0000"/>
                </a:solidFill>
                <a:latin typeface="Times" pitchFamily="18" charset="0"/>
              </a:rPr>
              <a:t>safe</a:t>
            </a:r>
            <a:endParaRPr kumimoji="0" lang="fr-FR" sz="1200" b="0" i="0" u="sng" strike="noStrike" cap="none" normalizeH="0" baseline="0" dirty="0">
              <a:ln>
                <a:noFill/>
              </a:ln>
              <a:solidFill>
                <a:srgbClr val="FF0000"/>
              </a:solidFill>
              <a:effectLst/>
              <a:latin typeface="Times" pitchFamily="18" charset="0"/>
            </a:endParaRP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a:solidFill>
                <a:schemeClr val="tx1"/>
              </a:solidFill>
              <a:latin typeface="Times" pitchFamily="18" charset="0"/>
            </a:endParaRPr>
          </a:p>
          <a:p>
            <a:pPr algn="ctr"/>
            <a:r>
              <a:rPr lang="fr-FR" sz="1200" dirty="0">
                <a:solidFill>
                  <a:schemeClr val="tx1"/>
                </a:solidFill>
                <a:latin typeface="Times" pitchFamily="18" charset="0"/>
              </a:rPr>
              <a:t>Santé – Culture Foot </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Nom du club</a:t>
            </a:r>
            <a:endParaRPr kumimoji="0" lang="fr-FR" sz="1800" b="0" i="0" u="none" strike="noStrike" cap="none" normalizeH="0" baseline="0" dirty="0">
              <a:ln>
                <a:noFill/>
              </a:ln>
              <a:solidFill>
                <a:schemeClr val="tx1"/>
              </a:solidFill>
              <a:effectLst/>
              <a:latin typeface="Times" pitchFamily="18" charset="0"/>
            </a:endParaRPr>
          </a:p>
        </p:txBody>
      </p:sp>
      <p:sp>
        <p:nvSpPr>
          <p:cNvPr id="37" name="Rectangle 36"/>
          <p:cNvSpPr/>
          <p:nvPr/>
        </p:nvSpPr>
        <p:spPr bwMode="auto">
          <a:xfrm>
            <a:off x="6349393" y="160141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fr-FR" sz="1600" dirty="0">
              <a:solidFill>
                <a:srgbClr val="FF0000"/>
              </a:solidFill>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sz="1600" dirty="0">
                <a:solidFill>
                  <a:srgbClr val="FF0000"/>
                </a:solidFill>
                <a:latin typeface="Times" pitchFamily="18" charset="0"/>
              </a:rPr>
              <a:t>Le Calendrier De L’Avant Du Footballeur Du FC Challans 85</a:t>
            </a:r>
            <a:endParaRPr kumimoji="0" lang="fr-FR" sz="1600" b="0" i="0" u="none" strike="noStrike" cap="none" normalizeH="0" baseline="0" dirty="0">
              <a:ln>
                <a:noFill/>
              </a:ln>
              <a:solidFill>
                <a:srgbClr val="FF0000"/>
              </a:solidFill>
              <a:effectLst/>
              <a:latin typeface="Times" pitchFamily="18" charset="0"/>
            </a:endParaRP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Nb participants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District</a:t>
            </a:r>
            <a:endParaRPr kumimoji="0" lang="fr-FR" sz="1800" b="1" i="0" u="none" strike="noStrike" cap="none" normalizeH="0" baseline="0" dirty="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Date </a:t>
            </a:r>
            <a:endParaRPr kumimoji="0" lang="fr-FR" sz="1800" b="0" i="0" u="none" strike="noStrike" cap="none" normalizeH="0" baseline="0" dirty="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Catégorie</a:t>
            </a:r>
            <a:r>
              <a:rPr lang="fr-FR" sz="1400" dirty="0"/>
              <a:t>s</a:t>
            </a: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FC CHALLANS 85</a:t>
            </a:r>
          </a:p>
        </p:txBody>
      </p:sp>
      <p:sp>
        <p:nvSpPr>
          <p:cNvPr id="21" name="Rectangle 20"/>
          <p:cNvSpPr/>
          <p:nvPr/>
        </p:nvSpPr>
        <p:spPr bwMode="auto">
          <a:xfrm>
            <a:off x="4572000" y="188640"/>
            <a:ext cx="1391099"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Décembre 2020</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220 </a:t>
            </a:r>
          </a:p>
        </p:txBody>
      </p:sp>
      <p:sp>
        <p:nvSpPr>
          <p:cNvPr id="23" name="Rectangle 22"/>
          <p:cNvSpPr/>
          <p:nvPr/>
        </p:nvSpPr>
        <p:spPr bwMode="auto">
          <a:xfrm>
            <a:off x="7501381" y="646331"/>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U6-U17</a:t>
            </a:r>
          </a:p>
        </p:txBody>
      </p:sp>
      <p:pic>
        <p:nvPicPr>
          <p:cNvPr id="27" name="Picture 2"/>
          <p:cNvPicPr>
            <a:picLocks noChangeAspect="1" noChangeArrowheads="1"/>
          </p:cNvPicPr>
          <p:nvPr/>
        </p:nvPicPr>
        <p:blipFill rotWithShape="1">
          <a:blip r:embed="rId4"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693646"/>
            <a:ext cx="7344816" cy="60016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p:txBody>
      </p:sp>
      <p:pic>
        <p:nvPicPr>
          <p:cNvPr id="7" name="Image 6" descr="RÃ©sultat de recherche d'images pour &quot;logo FFF&quot;"/>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
        <p:nvSpPr>
          <p:cNvPr id="13" name="Rectangle à coins arrondis 12"/>
          <p:cNvSpPr/>
          <p:nvPr/>
        </p:nvSpPr>
        <p:spPr bwMode="auto">
          <a:xfrm>
            <a:off x="1331640" y="170026"/>
            <a:ext cx="7344816" cy="476305"/>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2800" b="1" dirty="0"/>
              <a:t>PHOTO DE L’ACTION</a:t>
            </a:r>
            <a:endParaRPr kumimoji="0" lang="fr-FR" sz="2800" b="1" i="0" u="none" strike="noStrike" cap="none" normalizeH="0" baseline="0" dirty="0">
              <a:ln>
                <a:noFill/>
              </a:ln>
              <a:solidFill>
                <a:schemeClr val="tx1"/>
              </a:solidFill>
              <a:effectLst/>
              <a:latin typeface="Times" pitchFamily="18" charset="0"/>
            </a:endParaRPr>
          </a:p>
        </p:txBody>
      </p:sp>
      <p:pic>
        <p:nvPicPr>
          <p:cNvPr id="4" name="Image 3">
            <a:extLst>
              <a:ext uri="{FF2B5EF4-FFF2-40B4-BE49-F238E27FC236}">
                <a16:creationId xmlns:a16="http://schemas.microsoft.com/office/drawing/2014/main" id="{AF6E78D5-5C01-304F-8FE6-D80A9FF4D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266" y="749217"/>
            <a:ext cx="6000068" cy="4663345"/>
          </a:xfrm>
          <a:prstGeom prst="rect">
            <a:avLst/>
          </a:prstGeom>
        </p:spPr>
      </p:pic>
      <p:sp>
        <p:nvSpPr>
          <p:cNvPr id="5" name="AutoShape 2">
            <a:extLst>
              <a:ext uri="{FF2B5EF4-FFF2-40B4-BE49-F238E27FC236}">
                <a16:creationId xmlns:a16="http://schemas.microsoft.com/office/drawing/2014/main" id="{A091A620-308C-6A49-BDF8-8EAF3CF0B928}"/>
              </a:ext>
            </a:extLst>
          </p:cNvPr>
          <p:cNvSpPr>
            <a:spLocks noChangeAspect="1" noChangeArrowheads="1"/>
          </p:cNvSpPr>
          <p:nvPr/>
        </p:nvSpPr>
        <p:spPr bwMode="auto">
          <a:xfrm>
            <a:off x="4076700" y="2933700"/>
            <a:ext cx="990600" cy="99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a:extLst>
              <a:ext uri="{FF2B5EF4-FFF2-40B4-BE49-F238E27FC236}">
                <a16:creationId xmlns:a16="http://schemas.microsoft.com/office/drawing/2014/main" id="{EA8F2524-2A37-2144-B8C2-35ABCB739F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8748" y="5492842"/>
            <a:ext cx="990600" cy="1193800"/>
          </a:xfrm>
          <a:prstGeom prst="rect">
            <a:avLst/>
          </a:prstGeom>
        </p:spPr>
      </p:pic>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2.xml><?xml version="1.0" encoding="utf-8"?>
<ds:datastoreItem xmlns:ds="http://schemas.openxmlformats.org/officeDocument/2006/customXml" ds:itemID="{9D44CAB8-42E6-4DB6-B19E-A388AB9B9C4C}">
  <ds:schemaRefs>
    <ds:schemaRef ds:uri="http://purl.org/dc/elements/1.1/"/>
    <ds:schemaRef ds:uri="http://schemas.microsoft.com/sharepoint/v3"/>
    <ds:schemaRef ds:uri="http://schemas.microsoft.com/office/2006/metadata/propertie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5706</TotalTime>
  <Words>243</Words>
  <Application>Microsoft Macintosh PowerPoint</Application>
  <PresentationFormat>Affichage à l'écran (4:3)</PresentationFormat>
  <Paragraphs>45</Paragraphs>
  <Slides>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vt:i4>
      </vt:variant>
    </vt:vector>
  </HeadingPairs>
  <TitlesOfParts>
    <vt:vector size="6" baseType="lpstr">
      <vt:lpstr>Arial</vt:lpstr>
      <vt:lpstr>Times</vt:lpstr>
      <vt:lpstr>Nouvelle présentation</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Deborah GREFFINE</cp:lastModifiedBy>
  <cp:revision>633</cp:revision>
  <dcterms:created xsi:type="dcterms:W3CDTF">2006-11-08T16:46:26Z</dcterms:created>
  <dcterms:modified xsi:type="dcterms:W3CDTF">2020-12-18T11:13:30Z</dcterms:modified>
</cp:coreProperties>
</file>