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8"/>
  </p:notesMasterIdLst>
  <p:handoutMasterIdLst>
    <p:handoutMasterId r:id="rId9"/>
  </p:handoutMasterIdLst>
  <p:sldIdLst>
    <p:sldId id="289" r:id="rId5"/>
    <p:sldId id="352" r:id="rId6"/>
    <p:sldId id="353" r:id="rId7"/>
  </p:sldIdLst>
  <p:sldSz cx="9144000" cy="6858000" type="screen4x3"/>
  <p:notesSz cx="7099300" cy="10234613"/>
  <p:defaultTex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D56509"/>
    <a:srgbClr val="E1801F"/>
    <a:srgbClr val="0019B0"/>
    <a:srgbClr val="FF5050"/>
    <a:srgbClr val="0066FF"/>
    <a:srgbClr val="99FF99"/>
    <a:srgbClr val="14286B"/>
    <a:srgbClr val="258B5D"/>
    <a:srgbClr val="B38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87" autoAdjust="0"/>
    <p:restoredTop sz="95750" autoAdjust="0"/>
  </p:normalViewPr>
  <p:slideViewPr>
    <p:cSldViewPr>
      <p:cViewPr varScale="1">
        <p:scale>
          <a:sx n="68" d="100"/>
          <a:sy n="68" d="100"/>
        </p:scale>
        <p:origin x="1692" y="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29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19DDAE5-824D-4DDC-9FF4-60BD1B00178A}" type="datetimeFigureOut">
              <a:rPr lang="fr-FR" smtClean="0"/>
              <a:pPr/>
              <a:t>29/12/2020</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DA80A8E-7AAD-4567-BA90-EF029D3ECBA3}" type="slidenum">
              <a:rPr lang="fr-FR" smtClean="0"/>
              <a:pPr/>
              <a:t>‹N°›</a:t>
            </a:fld>
            <a:endParaRPr lang="fr-FR"/>
          </a:p>
        </p:txBody>
      </p:sp>
    </p:spTree>
    <p:extLst>
      <p:ext uri="{BB962C8B-B14F-4D97-AF65-F5344CB8AC3E}">
        <p14:creationId xmlns:p14="http://schemas.microsoft.com/office/powerpoint/2010/main" val="289663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fr-FR"/>
          </a:p>
        </p:txBody>
      </p:sp>
      <p:sp>
        <p:nvSpPr>
          <p:cNvPr id="512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fr-FR"/>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fr-FR"/>
          </a:p>
        </p:txBody>
      </p:sp>
      <p:sp>
        <p:nvSpPr>
          <p:cNvPr id="512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9C98692-3950-4244-8394-C3B596C931BD}" type="slidenum">
              <a:rPr lang="fr-FR"/>
              <a:pPr>
                <a:defRPr/>
              </a:pPr>
              <a:t>‹N°›</a:t>
            </a:fld>
            <a:endParaRPr lang="fr-FR"/>
          </a:p>
        </p:txBody>
      </p:sp>
    </p:spTree>
    <p:extLst>
      <p:ext uri="{BB962C8B-B14F-4D97-AF65-F5344CB8AC3E}">
        <p14:creationId xmlns:p14="http://schemas.microsoft.com/office/powerpoint/2010/main" val="3126186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A0FD804-94F2-4F6F-8B46-E92D5FE459DB}" type="slidenum">
              <a:rPr lang="fr-FR" smtClean="0"/>
              <a:pPr/>
              <a:t>1</a:t>
            </a:fld>
            <a:endParaRPr lang="fr-F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73554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3" cstate="print"/>
          <a:srcRect/>
          <a:stretch>
            <a:fillRect/>
          </a:stretch>
        </p:blipFill>
        <p:spPr bwMode="auto">
          <a:xfrm>
            <a:off x="3175" y="0"/>
            <a:ext cx="9140825"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https://upload.wikimedia.org/wikipedia/fr/thumb/4/43/Logo_%C3%89quipe_France_Football_2018.svg/679px-Logo_%C3%89quipe_France_Football_2018.svg.png"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https://upload.wikimedia.org/wikipedia/fr/thumb/4/43/Logo_%C3%89quipe_France_Football_2018.svg/679px-Logo_%C3%89quipe_France_Football_2018.svg.png"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https://upload.wikimedia.org/wikipedia/fr/thumb/4/43/Logo_%C3%89quipe_France_Football_2018.svg/679px-Logo_%C3%89quipe_France_Football_2018.svg.png" TargetMode="External"/><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rcRect/>
          <a:stretch>
            <a:fillRect/>
          </a:stretch>
        </p:blipFill>
        <p:spPr bwMode="auto">
          <a:xfrm>
            <a:off x="1" y="1"/>
            <a:ext cx="9143999" cy="6858000"/>
          </a:xfrm>
          <a:prstGeom prst="rect">
            <a:avLst/>
          </a:prstGeom>
          <a:noFill/>
          <a:ln w="9525">
            <a:noFill/>
            <a:miter lim="800000"/>
            <a:headEnd/>
            <a:tailEnd/>
          </a:ln>
        </p:spPr>
      </p:pic>
      <p:sp>
        <p:nvSpPr>
          <p:cNvPr id="2051" name="Text Box 4"/>
          <p:cNvSpPr txBox="1">
            <a:spLocks noChangeArrowheads="1"/>
          </p:cNvSpPr>
          <p:nvPr/>
        </p:nvSpPr>
        <p:spPr bwMode="auto">
          <a:xfrm>
            <a:off x="2591780" y="2006340"/>
            <a:ext cx="4104456" cy="369332"/>
          </a:xfrm>
          <a:prstGeom prst="rect">
            <a:avLst/>
          </a:prstGeom>
          <a:solidFill>
            <a:srgbClr val="FFC000"/>
          </a:solidFill>
          <a:ln w="57150">
            <a:solidFill>
              <a:srgbClr val="FFC000"/>
            </a:solidFill>
            <a:miter lim="800000"/>
            <a:headEnd/>
            <a:tailEnd/>
          </a:ln>
          <a:effectLst>
            <a:softEdge rad="127000"/>
          </a:effectLst>
        </p:spPr>
        <p:txBody>
          <a:bodyPr wrap="square">
            <a:spAutoFit/>
          </a:bodyPr>
          <a:lstStyle/>
          <a:p>
            <a:pPr algn="ctr">
              <a:spcBef>
                <a:spcPct val="50000"/>
              </a:spcBef>
            </a:pPr>
            <a:r>
              <a:rPr lang="fr-FR" sz="1800" b="1" dirty="0">
                <a:solidFill>
                  <a:schemeClr val="accent2"/>
                </a:solidFill>
                <a:latin typeface="Arial" charset="0"/>
              </a:rPr>
              <a:t>PROGRAMME EDUCATIF FEDERAL </a:t>
            </a:r>
          </a:p>
        </p:txBody>
      </p:sp>
      <p:sp>
        <p:nvSpPr>
          <p:cNvPr id="2052" name="Text Box 5"/>
          <p:cNvSpPr txBox="1">
            <a:spLocks noChangeArrowheads="1"/>
          </p:cNvSpPr>
          <p:nvPr/>
        </p:nvSpPr>
        <p:spPr bwMode="auto">
          <a:xfrm>
            <a:off x="643508" y="4073266"/>
            <a:ext cx="8001000" cy="609600"/>
          </a:xfrm>
          <a:prstGeom prst="rect">
            <a:avLst/>
          </a:prstGeom>
          <a:noFill/>
          <a:ln w="9525">
            <a:noFill/>
            <a:miter lim="800000"/>
            <a:headEnd/>
            <a:tailEnd/>
          </a:ln>
        </p:spPr>
        <p:txBody>
          <a:bodyPr wrap="none" anchor="ctr"/>
          <a:lstStyle/>
          <a:p>
            <a:pPr algn="ctr"/>
            <a:endParaRPr lang="fr-FR" sz="2800">
              <a:solidFill>
                <a:schemeClr val="bg1"/>
              </a:solidFill>
              <a:latin typeface="Arial" charset="0"/>
            </a:endParaRPr>
          </a:p>
        </p:txBody>
      </p:sp>
      <p:sp>
        <p:nvSpPr>
          <p:cNvPr id="15" name="Rectangle 14"/>
          <p:cNvSpPr/>
          <p:nvPr/>
        </p:nvSpPr>
        <p:spPr bwMode="auto">
          <a:xfrm>
            <a:off x="3292121" y="2969355"/>
            <a:ext cx="2559755" cy="1082359"/>
          </a:xfrm>
          <a:prstGeom prst="rect">
            <a:avLst/>
          </a:prstGeom>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a:ln>
                  <a:noFill/>
                </a:ln>
                <a:solidFill>
                  <a:schemeClr val="accent6">
                    <a:lumMod val="75000"/>
                  </a:schemeClr>
                </a:solidFill>
                <a:effectLst/>
                <a:latin typeface="Arial" pitchFamily="34" charset="0"/>
                <a:cs typeface="Arial" pitchFamily="34" charset="0"/>
              </a:rPr>
              <a:t>FICHE </a:t>
            </a:r>
          </a:p>
          <a:p>
            <a:pPr marL="0" marR="0" indent="0" algn="ct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a:ln>
                  <a:noFill/>
                </a:ln>
                <a:solidFill>
                  <a:schemeClr val="accent6">
                    <a:lumMod val="75000"/>
                  </a:schemeClr>
                </a:solidFill>
                <a:effectLst/>
                <a:latin typeface="Arial" pitchFamily="34" charset="0"/>
                <a:cs typeface="Arial" pitchFamily="34" charset="0"/>
              </a:rPr>
              <a:t>« ACTION »</a:t>
            </a:r>
          </a:p>
        </p:txBody>
      </p:sp>
      <p:pic>
        <p:nvPicPr>
          <p:cNvPr id="3075" name="Picture 3"/>
          <p:cNvPicPr>
            <a:picLocks noChangeAspect="1" noChangeArrowheads="1"/>
          </p:cNvPicPr>
          <p:nvPr/>
        </p:nvPicPr>
        <p:blipFill>
          <a:blip r:embed="rId4" cstate="print"/>
          <a:srcRect/>
          <a:stretch>
            <a:fillRect/>
          </a:stretch>
        </p:blipFill>
        <p:spPr bwMode="auto">
          <a:xfrm>
            <a:off x="0" y="6165305"/>
            <a:ext cx="1675878" cy="69269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619672" y="6165305"/>
            <a:ext cx="1548707" cy="69269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131840" y="6165305"/>
            <a:ext cx="1539515" cy="69269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4644008" y="6165304"/>
            <a:ext cx="1500233" cy="692696"/>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a:stretch>
            <a:fillRect/>
          </a:stretch>
        </p:blipFill>
        <p:spPr bwMode="auto">
          <a:xfrm>
            <a:off x="6084168" y="6165304"/>
            <a:ext cx="1597209" cy="692696"/>
          </a:xfrm>
          <a:prstGeom prst="rect">
            <a:avLst/>
          </a:prstGeom>
          <a:noFill/>
          <a:ln w="9525">
            <a:noFill/>
            <a:miter lim="800000"/>
            <a:headEnd/>
            <a:tailEnd/>
          </a:ln>
        </p:spPr>
      </p:pic>
      <p:pic>
        <p:nvPicPr>
          <p:cNvPr id="3080" name="Picture 8"/>
          <p:cNvPicPr>
            <a:picLocks noChangeAspect="1" noChangeArrowheads="1"/>
          </p:cNvPicPr>
          <p:nvPr/>
        </p:nvPicPr>
        <p:blipFill>
          <a:blip r:embed="rId9" cstate="print"/>
          <a:srcRect/>
          <a:stretch>
            <a:fillRect/>
          </a:stretch>
        </p:blipFill>
        <p:spPr bwMode="auto">
          <a:xfrm>
            <a:off x="7668344" y="6159864"/>
            <a:ext cx="1475656" cy="698136"/>
          </a:xfrm>
          <a:prstGeom prst="rect">
            <a:avLst/>
          </a:prstGeom>
          <a:noFill/>
          <a:ln w="9525">
            <a:noFill/>
            <a:miter lim="800000"/>
            <a:headEnd/>
            <a:tailEnd/>
          </a:ln>
        </p:spPr>
      </p:pic>
      <p:pic>
        <p:nvPicPr>
          <p:cNvPr id="14" name="Image 13" descr="RÃ©sultat de recherche d'images pour &quot;logo FFF&quot;"/>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3845796" y="197429"/>
            <a:ext cx="1452407" cy="178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84368" y="197429"/>
            <a:ext cx="1069891" cy="1337184"/>
          </a:xfrm>
          <a:prstGeom prst="rect">
            <a:avLst/>
          </a:prstGeom>
        </p:spPr>
      </p:pic>
      <p:pic>
        <p:nvPicPr>
          <p:cNvPr id="16" name="Imag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11660" y="4406573"/>
            <a:ext cx="6264696" cy="1476300"/>
          </a:xfrm>
          <a:prstGeom prst="rect">
            <a:avLst/>
          </a:prstGeom>
          <a:effectLst>
            <a:softEdge rad="177800"/>
          </a:effectLst>
        </p:spPr>
      </p:pic>
      <p:pic>
        <p:nvPicPr>
          <p:cNvPr id="17" name="Imag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9740" y="197429"/>
            <a:ext cx="1069891" cy="13371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pic>
        <p:nvPicPr>
          <p:cNvPr id="13" name="Picture 2"/>
          <p:cNvPicPr>
            <a:picLocks noChangeAspect="1" noChangeArrowheads="1"/>
          </p:cNvPicPr>
          <p:nvPr/>
        </p:nvPicPr>
        <p:blipFill>
          <a:blip r:embed="rId2" cstate="print"/>
          <a:srcRect/>
          <a:stretch>
            <a:fillRect/>
          </a:stretch>
        </p:blipFill>
        <p:spPr bwMode="auto">
          <a:xfrm>
            <a:off x="1475656" y="3717032"/>
            <a:ext cx="1630991" cy="1772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Rectangle 24"/>
          <p:cNvSpPr/>
          <p:nvPr/>
        </p:nvSpPr>
        <p:spPr bwMode="auto">
          <a:xfrm>
            <a:off x="1331640" y="3140968"/>
            <a:ext cx="7344816" cy="36004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Times" pitchFamily="18" charset="0"/>
            </a:endParaRPr>
          </a:p>
          <a:p>
            <a:pPr algn="ctr"/>
            <a:endParaRPr lang="fr-FR" sz="1200" baseline="0" dirty="0">
              <a:solidFill>
                <a:schemeClr val="tx1"/>
              </a:solidFill>
              <a:latin typeface="Times" pitchFamily="18" charset="0"/>
            </a:endParaRPr>
          </a:p>
          <a:p>
            <a:pPr algn="ctr"/>
            <a:r>
              <a:rPr lang="fr-FR" sz="1200" baseline="0" dirty="0">
                <a:solidFill>
                  <a:schemeClr val="tx1"/>
                </a:solidFill>
                <a:latin typeface="Times" pitchFamily="18" charset="0"/>
              </a:rPr>
              <a:t>Pendant nos stages de Noël 2020, les éducateurs du FCEBM ont choisi de sensibiliser leurs jeunes adhérents au thème de l’environnement en s’appuyant sur le Vendée Globe. Ces stages se sont déroulés dans les salles municipale et intercommunale de la commune des Essarts-en-Bocage les </a:t>
            </a:r>
            <a:r>
              <a:rPr lang="fr-FR" sz="1200" dirty="0">
                <a:solidFill>
                  <a:schemeClr val="tx1"/>
                </a:solidFill>
                <a:latin typeface="Times" pitchFamily="18" charset="0"/>
              </a:rPr>
              <a:t>21,22,28 et 29 décembre 2020 de 9h à 12h.</a:t>
            </a:r>
          </a:p>
          <a:p>
            <a:pPr marL="0" marR="0" indent="0" algn="ctr" defTabSz="914400" rtl="0" eaLnBrk="0" fontAlgn="base" latinLnBrk="0" hangingPunct="0">
              <a:lnSpc>
                <a:spcPct val="100000"/>
              </a:lnSpc>
              <a:spcBef>
                <a:spcPct val="0"/>
              </a:spcBef>
              <a:spcAft>
                <a:spcPct val="0"/>
              </a:spcAft>
              <a:buClrTx/>
              <a:buSzTx/>
              <a:buFontTx/>
              <a:buNone/>
              <a:tabLst/>
            </a:pPr>
            <a:r>
              <a:rPr lang="fr-FR" sz="1200" baseline="0" dirty="0">
                <a:solidFill>
                  <a:schemeClr val="tx1"/>
                </a:solidFill>
                <a:latin typeface="Times" pitchFamily="18"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fr-FR" sz="1200" dirty="0">
                <a:solidFill>
                  <a:schemeClr val="tx1"/>
                </a:solidFill>
                <a:latin typeface="Times" pitchFamily="18" charset="0"/>
              </a:rPr>
              <a:t>Ainsi les U8 à U11 se sont affrontés sur différentes épreuves sportives et intellectuelles leur permettant de rapporter les points  nécessaires à l’avancée de leur bateau sur le parcours du Vendée Globe (format « Jeu de l’oie »). </a:t>
            </a:r>
          </a:p>
          <a:p>
            <a:pPr marL="0" marR="0" indent="0" algn="ctr" defTabSz="914400" rtl="0" eaLnBrk="0" fontAlgn="base" latinLnBrk="0" hangingPunct="0">
              <a:lnSpc>
                <a:spcPct val="100000"/>
              </a:lnSpc>
              <a:spcBef>
                <a:spcPct val="0"/>
              </a:spcBef>
              <a:spcAft>
                <a:spcPct val="0"/>
              </a:spcAft>
              <a:buClrTx/>
              <a:buSzTx/>
              <a:buFontTx/>
              <a:buNone/>
              <a:tabLst/>
            </a:pPr>
            <a:r>
              <a:rPr lang="fr-FR" sz="1200" dirty="0">
                <a:solidFill>
                  <a:schemeClr val="tx1"/>
                </a:solidFill>
                <a:latin typeface="Times" pitchFamily="18" charset="0"/>
              </a:rPr>
              <a:t>Au cours de chaque épreuve, les notions de respect de l’environnement et de l’impact de notre comportement sur le réchauffement climatique ont été abordés.</a:t>
            </a:r>
          </a:p>
          <a:p>
            <a:pPr marL="0" marR="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dirty="0">
                <a:ln>
                  <a:noFill/>
                </a:ln>
                <a:solidFill>
                  <a:schemeClr val="tx1"/>
                </a:solidFill>
                <a:effectLst/>
                <a:latin typeface="Times" pitchFamily="18" charset="0"/>
              </a:rPr>
              <a:t>Ce stage a également </a:t>
            </a:r>
            <a:r>
              <a:rPr lang="fr-FR" sz="1200" dirty="0">
                <a:solidFill>
                  <a:schemeClr val="tx1"/>
                </a:solidFill>
                <a:latin typeface="Times" pitchFamily="18" charset="0"/>
              </a:rPr>
              <a:t>été l’occasion de découvrir une partie des activités sportives se pratiquant en salle (Futsal, Basket, Volley, Hand) </a:t>
            </a:r>
            <a:endParaRPr kumimoji="0" lang="fr-FR" sz="1200" b="0" i="0" u="none" strike="noStrike" cap="none" normalizeH="0" dirty="0">
              <a:ln>
                <a:noFill/>
              </a:ln>
              <a:solidFill>
                <a:schemeClr val="tx1"/>
              </a:solidFill>
              <a:effectLst/>
              <a:latin typeface="Times" pitchFamily="18" charset="0"/>
            </a:endParaRPr>
          </a:p>
        </p:txBody>
      </p:sp>
      <p:sp>
        <p:nvSpPr>
          <p:cNvPr id="26" name="Rectangle à coins arrondis 25"/>
          <p:cNvSpPr/>
          <p:nvPr/>
        </p:nvSpPr>
        <p:spPr bwMode="auto">
          <a:xfrm>
            <a:off x="3851920" y="2924944"/>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Résumé de l’action</a:t>
            </a:r>
            <a:endParaRPr kumimoji="0" lang="fr-FR" sz="1800" b="1" i="0" u="none" strike="noStrike" cap="none" normalizeH="0" baseline="0" dirty="0">
              <a:ln>
                <a:noFill/>
              </a:ln>
              <a:solidFill>
                <a:schemeClr val="tx1"/>
              </a:solidFill>
              <a:effectLst/>
              <a:latin typeface="Times" pitchFamily="18" charset="0"/>
            </a:endParaRPr>
          </a:p>
        </p:txBody>
      </p:sp>
      <p:sp>
        <p:nvSpPr>
          <p:cNvPr id="33" name="Rectangle 32"/>
          <p:cNvSpPr/>
          <p:nvPr/>
        </p:nvSpPr>
        <p:spPr bwMode="auto">
          <a:xfrm>
            <a:off x="1331640" y="2276872"/>
            <a:ext cx="2160240" cy="72008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r-FR" sz="1200" dirty="0">
                <a:solidFill>
                  <a:schemeClr val="tx1"/>
                </a:solidFill>
                <a:latin typeface="Times" pitchFamily="18" charset="0"/>
              </a:rPr>
              <a:t>ENVIRONNEMENT</a:t>
            </a:r>
          </a:p>
        </p:txBody>
      </p:sp>
      <p:sp>
        <p:nvSpPr>
          <p:cNvPr id="34" name="Rectangle à coins arrondis 33"/>
          <p:cNvSpPr/>
          <p:nvPr/>
        </p:nvSpPr>
        <p:spPr bwMode="auto">
          <a:xfrm>
            <a:off x="1331640" y="1916832"/>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Thématique</a:t>
            </a:r>
            <a:endParaRPr kumimoji="0" lang="fr-FR" sz="1800" b="1" i="0" u="none" strike="noStrike" cap="none" normalizeH="0" baseline="0" dirty="0">
              <a:ln>
                <a:noFill/>
              </a:ln>
              <a:solidFill>
                <a:schemeClr val="tx1"/>
              </a:solidFill>
              <a:effectLst/>
              <a:latin typeface="Times" pitchFamily="18" charset="0"/>
            </a:endParaRPr>
          </a:p>
        </p:txBody>
      </p:sp>
      <p:sp>
        <p:nvSpPr>
          <p:cNvPr id="36" name="Rectangle à coins arrondis 35"/>
          <p:cNvSpPr/>
          <p:nvPr/>
        </p:nvSpPr>
        <p:spPr bwMode="auto">
          <a:xfrm>
            <a:off x="133164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a:t>Nom du club</a:t>
            </a:r>
            <a:endParaRPr kumimoji="0" lang="fr-FR" sz="1800" b="0" i="0" u="none" strike="noStrike" cap="none" normalizeH="0" baseline="0" dirty="0">
              <a:ln>
                <a:noFill/>
              </a:ln>
              <a:solidFill>
                <a:schemeClr val="tx1"/>
              </a:solidFill>
              <a:effectLst/>
              <a:latin typeface="Times" pitchFamily="18" charset="0"/>
            </a:endParaRPr>
          </a:p>
        </p:txBody>
      </p:sp>
      <p:sp>
        <p:nvSpPr>
          <p:cNvPr id="37" name="Rectangle 36"/>
          <p:cNvSpPr/>
          <p:nvPr/>
        </p:nvSpPr>
        <p:spPr bwMode="auto">
          <a:xfrm>
            <a:off x="6349393" y="1592796"/>
            <a:ext cx="2232248" cy="136815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chemeClr val="tx1"/>
                </a:solidFill>
                <a:effectLst/>
                <a:latin typeface="Times" pitchFamily="18" charset="0"/>
              </a:rPr>
              <a:t>Sensibilisation à l’environnement  marin avec le Vendée Globe comme support</a:t>
            </a:r>
          </a:p>
        </p:txBody>
      </p:sp>
      <p:sp>
        <p:nvSpPr>
          <p:cNvPr id="38" name="Rectangle à coins arrondis 37"/>
          <p:cNvSpPr/>
          <p:nvPr/>
        </p:nvSpPr>
        <p:spPr bwMode="auto">
          <a:xfrm>
            <a:off x="6349393" y="1232756"/>
            <a:ext cx="2232248"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Nom de l’action</a:t>
            </a:r>
            <a:endParaRPr kumimoji="0" lang="fr-FR" sz="1800" b="1" i="0" u="none" strike="noStrike" cap="none" normalizeH="0" baseline="0" dirty="0">
              <a:ln>
                <a:noFill/>
              </a:ln>
              <a:solidFill>
                <a:schemeClr val="tx1"/>
              </a:solidFill>
              <a:effectLst/>
              <a:latin typeface="Times" pitchFamily="18" charset="0"/>
            </a:endParaRPr>
          </a:p>
        </p:txBody>
      </p:sp>
      <p:sp>
        <p:nvSpPr>
          <p:cNvPr id="42" name="Rectangle à coins arrondis 41"/>
          <p:cNvSpPr/>
          <p:nvPr/>
        </p:nvSpPr>
        <p:spPr bwMode="auto">
          <a:xfrm>
            <a:off x="6444208"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a:t>Nb participants</a:t>
            </a:r>
            <a:endParaRPr lang="fr-FR" sz="1000" dirty="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Times" pitchFamily="18" charset="0"/>
            </a:endParaRPr>
          </a:p>
        </p:txBody>
      </p:sp>
      <p:sp>
        <p:nvSpPr>
          <p:cNvPr id="16" name="Rectangle 15"/>
          <p:cNvSpPr/>
          <p:nvPr/>
        </p:nvSpPr>
        <p:spPr bwMode="auto">
          <a:xfrm>
            <a:off x="1331640" y="1412776"/>
            <a:ext cx="2160240" cy="36004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r-FR" sz="1200" dirty="0">
                <a:solidFill>
                  <a:schemeClr val="tx1"/>
                </a:solidFill>
                <a:latin typeface="Times" pitchFamily="18" charset="0"/>
              </a:rPr>
              <a:t>VENDEE</a:t>
            </a:r>
          </a:p>
        </p:txBody>
      </p:sp>
      <p:sp>
        <p:nvSpPr>
          <p:cNvPr id="17" name="Rectangle à coins arrondis 16"/>
          <p:cNvSpPr/>
          <p:nvPr/>
        </p:nvSpPr>
        <p:spPr bwMode="auto">
          <a:xfrm>
            <a:off x="1331640" y="1052736"/>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District</a:t>
            </a:r>
            <a:endParaRPr kumimoji="0" lang="fr-FR" sz="1800" b="1" i="0" u="none" strike="noStrike" cap="none" normalizeH="0" baseline="0" dirty="0">
              <a:ln>
                <a:noFill/>
              </a:ln>
              <a:solidFill>
                <a:schemeClr val="tx1"/>
              </a:solidFill>
              <a:effectLst/>
              <a:latin typeface="Times" pitchFamily="18" charset="0"/>
            </a:endParaRPr>
          </a:p>
        </p:txBody>
      </p:sp>
      <p:sp>
        <p:nvSpPr>
          <p:cNvPr id="18" name="Rectangle à coins arrondis 17"/>
          <p:cNvSpPr/>
          <p:nvPr/>
        </p:nvSpPr>
        <p:spPr bwMode="auto">
          <a:xfrm>
            <a:off x="385192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a:t>Date </a:t>
            </a:r>
            <a:endParaRPr kumimoji="0" lang="fr-FR" sz="1800" b="0" i="0" u="none" strike="noStrike" cap="none" normalizeH="0" baseline="0" dirty="0">
              <a:ln>
                <a:noFill/>
              </a:ln>
              <a:solidFill>
                <a:schemeClr val="tx1"/>
              </a:solidFill>
              <a:effectLst/>
              <a:latin typeface="Times" pitchFamily="18" charset="0"/>
            </a:endParaRPr>
          </a:p>
        </p:txBody>
      </p:sp>
      <p:sp>
        <p:nvSpPr>
          <p:cNvPr id="19" name="Rectangle à coins arrondis 18"/>
          <p:cNvSpPr/>
          <p:nvPr/>
        </p:nvSpPr>
        <p:spPr bwMode="auto">
          <a:xfrm>
            <a:off x="6444208" y="654951"/>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a:t>Catégorie</a:t>
            </a:r>
            <a:r>
              <a:rPr lang="fr-FR" sz="1400" dirty="0"/>
              <a:t>s</a:t>
            </a:r>
            <a:endParaRPr lang="fr-FR" sz="1000" dirty="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Times" pitchFamily="18" charset="0"/>
            </a:endParaRPr>
          </a:p>
        </p:txBody>
      </p:sp>
      <p:sp>
        <p:nvSpPr>
          <p:cNvPr id="20" name="Rectangle 19"/>
          <p:cNvSpPr/>
          <p:nvPr/>
        </p:nvSpPr>
        <p:spPr bwMode="auto">
          <a:xfrm>
            <a:off x="1331640" y="548680"/>
            <a:ext cx="2160240" cy="41353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r-FR" sz="1200" dirty="0">
                <a:solidFill>
                  <a:schemeClr val="tx1"/>
                </a:solidFill>
                <a:latin typeface="Times" pitchFamily="18" charset="0"/>
              </a:rPr>
              <a:t>FC ESSARTS BOULOGNE LA MERLATIERE</a:t>
            </a:r>
          </a:p>
        </p:txBody>
      </p:sp>
      <p:sp>
        <p:nvSpPr>
          <p:cNvPr id="21" name="Rectangle 20"/>
          <p:cNvSpPr/>
          <p:nvPr/>
        </p:nvSpPr>
        <p:spPr bwMode="auto">
          <a:xfrm>
            <a:off x="4549053" y="188639"/>
            <a:ext cx="1391099" cy="37406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r-FR" sz="1200" dirty="0">
                <a:solidFill>
                  <a:schemeClr val="tx1"/>
                </a:solidFill>
                <a:latin typeface="Times" pitchFamily="18" charset="0"/>
              </a:rPr>
              <a:t>21,22,28 et 29 décembre 2020</a:t>
            </a:r>
          </a:p>
        </p:txBody>
      </p:sp>
      <p:sp>
        <p:nvSpPr>
          <p:cNvPr id="22" name="Rectangle 21"/>
          <p:cNvSpPr/>
          <p:nvPr/>
        </p:nvSpPr>
        <p:spPr bwMode="auto">
          <a:xfrm>
            <a:off x="7836890" y="190623"/>
            <a:ext cx="744751"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r-FR" sz="1200" dirty="0">
                <a:solidFill>
                  <a:schemeClr val="tx1"/>
                </a:solidFill>
                <a:latin typeface="Times" pitchFamily="18" charset="0"/>
              </a:rPr>
              <a:t>30</a:t>
            </a:r>
          </a:p>
        </p:txBody>
      </p:sp>
      <p:sp>
        <p:nvSpPr>
          <p:cNvPr id="23" name="Rectangle 22"/>
          <p:cNvSpPr/>
          <p:nvPr/>
        </p:nvSpPr>
        <p:spPr bwMode="auto">
          <a:xfrm>
            <a:off x="7501381" y="646331"/>
            <a:ext cx="1084625"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r-FR" sz="1200" dirty="0">
                <a:solidFill>
                  <a:schemeClr val="tx1"/>
                </a:solidFill>
                <a:latin typeface="Times" pitchFamily="18" charset="0"/>
              </a:rPr>
              <a:t>U8 à U11</a:t>
            </a:r>
          </a:p>
        </p:txBody>
      </p:sp>
      <p:pic>
        <p:nvPicPr>
          <p:cNvPr id="27" name="Picture 2"/>
          <p:cNvPicPr>
            <a:picLocks noChangeAspect="1" noChangeArrowheads="1"/>
          </p:cNvPicPr>
          <p:nvPr/>
        </p:nvPicPr>
        <p:blipFill rotWithShape="1">
          <a:blip r:embed="rId3" cstate="print"/>
          <a:srcRect l="10811" t="21114" r="18919" b="12949"/>
          <a:stretch/>
        </p:blipFill>
        <p:spPr bwMode="auto">
          <a:xfrm>
            <a:off x="4118494" y="723302"/>
            <a:ext cx="1699099" cy="2027576"/>
          </a:xfrm>
          <a:prstGeom prst="rect">
            <a:avLst/>
          </a:prstGeom>
          <a:noFill/>
          <a:ln w="9525">
            <a:solidFill>
              <a:schemeClr val="tx1"/>
            </a:solidFill>
            <a:miter lim="800000"/>
            <a:headEnd/>
            <a:tailEnd/>
          </a:ln>
        </p:spPr>
      </p:pic>
      <p:pic>
        <p:nvPicPr>
          <p:cNvPr id="28" name="Image 27" descr="RÃ©sultat de recherche d'images pour &quot;logo FFF&quot;"/>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34" y="1916832"/>
            <a:ext cx="678426" cy="665584"/>
          </a:xfrm>
          <a:prstGeom prst="rect">
            <a:avLst/>
          </a:prstGeom>
          <a:effectLst>
            <a:softEdge rad="63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sp>
        <p:nvSpPr>
          <p:cNvPr id="11" name="ZoneTexte 10"/>
          <p:cNvSpPr txBox="1"/>
          <p:nvPr/>
        </p:nvSpPr>
        <p:spPr>
          <a:xfrm>
            <a:off x="1331640" y="693646"/>
            <a:ext cx="7344816" cy="60016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p:txBody>
      </p:sp>
      <p:pic>
        <p:nvPicPr>
          <p:cNvPr id="7" name="Image 6" descr="RÃ©sultat de recherche d'images pour &quot;logo FFF&quot;"/>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34" y="1916832"/>
            <a:ext cx="678426" cy="665584"/>
          </a:xfrm>
          <a:prstGeom prst="rect">
            <a:avLst/>
          </a:prstGeom>
          <a:effectLst>
            <a:softEdge rad="63500"/>
          </a:effectLst>
        </p:spPr>
      </p:pic>
      <p:sp>
        <p:nvSpPr>
          <p:cNvPr id="13" name="Rectangle à coins arrondis 12"/>
          <p:cNvSpPr/>
          <p:nvPr/>
        </p:nvSpPr>
        <p:spPr bwMode="auto">
          <a:xfrm>
            <a:off x="1331640" y="170026"/>
            <a:ext cx="7344816" cy="476305"/>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2800" b="1" dirty="0"/>
              <a:t>PHOTO DE L’ACTION</a:t>
            </a:r>
            <a:endParaRPr kumimoji="0" lang="fr-FR" sz="2800" b="1" i="0" u="none" strike="noStrike" cap="none" normalizeH="0" baseline="0" dirty="0">
              <a:ln>
                <a:noFill/>
              </a:ln>
              <a:solidFill>
                <a:schemeClr val="tx1"/>
              </a:solidFill>
              <a:effectLst/>
              <a:latin typeface="Times" pitchFamily="18" charset="0"/>
            </a:endParaRPr>
          </a:p>
        </p:txBody>
      </p:sp>
      <p:pic>
        <p:nvPicPr>
          <p:cNvPr id="4" name="Image 3">
            <a:extLst>
              <a:ext uri="{FF2B5EF4-FFF2-40B4-BE49-F238E27FC236}">
                <a16:creationId xmlns:a16="http://schemas.microsoft.com/office/drawing/2014/main" id="{2E485578-E121-462E-8FD7-940E5CB786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159375" y="3196865"/>
            <a:ext cx="3989839" cy="2992379"/>
          </a:xfrm>
          <a:prstGeom prst="rect">
            <a:avLst/>
          </a:prstGeom>
        </p:spPr>
      </p:pic>
      <p:pic>
        <p:nvPicPr>
          <p:cNvPr id="6" name="Image 5">
            <a:extLst>
              <a:ext uri="{FF2B5EF4-FFF2-40B4-BE49-F238E27FC236}">
                <a16:creationId xmlns:a16="http://schemas.microsoft.com/office/drawing/2014/main" id="{FB7ABACC-E863-49F5-A00F-BC92711178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331639" y="3062487"/>
            <a:ext cx="4329111" cy="3246833"/>
          </a:xfrm>
          <a:prstGeom prst="rect">
            <a:avLst/>
          </a:prstGeom>
        </p:spPr>
      </p:pic>
      <p:pic>
        <p:nvPicPr>
          <p:cNvPr id="19" name="Image 18">
            <a:extLst>
              <a:ext uri="{FF2B5EF4-FFF2-40B4-BE49-F238E27FC236}">
                <a16:creationId xmlns:a16="http://schemas.microsoft.com/office/drawing/2014/main" id="{1D974972-C6D4-4D57-AF58-601C7A51E7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1640" y="692696"/>
            <a:ext cx="7344816" cy="2034218"/>
          </a:xfrm>
          <a:prstGeom prst="rect">
            <a:avLst/>
          </a:prstGeom>
        </p:spPr>
      </p:pic>
    </p:spTree>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C5864BCEA0AA4A99C89D5733F905A1" ma:contentTypeVersion="12" ma:contentTypeDescription="Crée un document." ma:contentTypeScope="" ma:versionID="565b777a680b22ba90fbb5ade2b30496">
  <xsd:schema xmlns:xsd="http://www.w3.org/2001/XMLSchema" xmlns:xs="http://www.w3.org/2001/XMLSchema" xmlns:p="http://schemas.microsoft.com/office/2006/metadata/properties" xmlns:ns2="04ff157a-c259-4f2c-a0bb-20c5cc54a8d0" xmlns:ns3="f41292cd-ddcb-4e70-ae04-0897685d6789" targetNamespace="http://schemas.microsoft.com/office/2006/metadata/properties" ma:root="true" ma:fieldsID="f55f7b647def4172cbd71decca0439ae" ns2:_="" ns3:_="">
    <xsd:import namespace="04ff157a-c259-4f2c-a0bb-20c5cc54a8d0"/>
    <xsd:import namespace="f41292cd-ddcb-4e70-ae04-0897685d67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ff157a-c259-4f2c-a0bb-20c5cc54a8d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1292cd-ddcb-4e70-ae04-0897685d6789"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44CAB8-42E6-4DB6-B19E-A388AB9B9C4C}">
  <ds:schemaRefs>
    <ds:schemaRef ds:uri="http://purl.org/dc/elements/1.1/"/>
    <ds:schemaRef ds:uri="http://schemas.microsoft.com/sharepoint/v3"/>
    <ds:schemaRef ds:uri="http://schemas.microsoft.com/office/2006/metadata/properties"/>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DD60A0F2-EB76-4240-8A90-D9D9F6000223}"/>
</file>

<file path=customXml/itemProps3.xml><?xml version="1.0" encoding="utf-8"?>
<ds:datastoreItem xmlns:ds="http://schemas.openxmlformats.org/officeDocument/2006/customXml" ds:itemID="{8768F919-6294-447C-A6D9-4D11662B4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5649</TotalTime>
  <Words>202</Words>
  <Application>Microsoft Office PowerPoint</Application>
  <PresentationFormat>Affichage à l'écran (4:3)</PresentationFormat>
  <Paragraphs>39</Paragraphs>
  <Slides>3</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vt:i4>
      </vt:variant>
    </vt:vector>
  </HeadingPairs>
  <TitlesOfParts>
    <vt:vector size="6" baseType="lpstr">
      <vt:lpstr>Arial</vt:lpstr>
      <vt:lpstr>Times</vt:lpstr>
      <vt:lpstr>Nouvelle présentation</vt:lpstr>
      <vt:lpstr>Présentation PowerPoint</vt:lpstr>
      <vt:lpstr>Présentation PowerPoint</vt:lpstr>
      <vt:lpstr>Présentation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Emmanuel SOULARD</cp:lastModifiedBy>
  <cp:revision>630</cp:revision>
  <dcterms:created xsi:type="dcterms:W3CDTF">2006-11-08T16:46:26Z</dcterms:created>
  <dcterms:modified xsi:type="dcterms:W3CDTF">2020-12-29T13:31:21Z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0x010100ACC5864BCEA0AA4A99C89D5733F905A1</vt:lpwstr>
  </property>
</Properties>
</file>