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8"/>
  </p:notesMasterIdLst>
  <p:handoutMasterIdLst>
    <p:handoutMasterId r:id="rId9"/>
  </p:handoutMasterIdLst>
  <p:sldIdLst>
    <p:sldId id="289" r:id="rId5"/>
    <p:sldId id="352" r:id="rId6"/>
    <p:sldId id="353" r:id="rId7"/>
  </p:sldIdLst>
  <p:sldSz cx="9144000" cy="6858000" type="screen4x3"/>
  <p:notesSz cx="7099300" cy="10234613"/>
  <p:defaultTextStyle>
    <a:defPPr>
      <a:defRPr lang="fr-FR"/>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6509"/>
    <a:srgbClr val="E1801F"/>
    <a:srgbClr val="0019B0"/>
    <a:srgbClr val="FF5050"/>
    <a:srgbClr val="0066FF"/>
    <a:srgbClr val="99FF99"/>
    <a:srgbClr val="14286B"/>
    <a:srgbClr val="258B5D"/>
    <a:srgbClr val="B3860A"/>
    <a:srgbClr val="B39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587" autoAdjust="0"/>
    <p:restoredTop sz="95750" autoAdjust="0"/>
  </p:normalViewPr>
  <p:slideViewPr>
    <p:cSldViewPr>
      <p:cViewPr varScale="1">
        <p:scale>
          <a:sx n="68" d="100"/>
          <a:sy n="68" d="100"/>
        </p:scale>
        <p:origin x="1692" y="72"/>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1296" y="-114"/>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vl1pPr>
          </a:lstStyle>
          <a:p>
            <a:fld id="{219DDAE5-824D-4DDC-9FF4-60BD1B00178A}" type="datetimeFigureOut">
              <a:rPr lang="fr-FR" smtClean="0"/>
              <a:pPr/>
              <a:t>05/01/2021</a:t>
            </a:fld>
            <a:endParaRPr lang="fr-FR"/>
          </a:p>
        </p:txBody>
      </p:sp>
      <p:sp>
        <p:nvSpPr>
          <p:cNvPr id="4" name="Espace réservé du pied de page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vl1pPr>
          </a:lstStyle>
          <a:p>
            <a:fld id="{BDA80A8E-7AAD-4567-BA90-EF029D3ECBA3}" type="slidenum">
              <a:rPr lang="fr-FR" smtClean="0"/>
              <a:pPr/>
              <a:t>‹N°›</a:t>
            </a:fld>
            <a:endParaRPr lang="fr-FR"/>
          </a:p>
        </p:txBody>
      </p:sp>
    </p:spTree>
    <p:extLst>
      <p:ext uri="{BB962C8B-B14F-4D97-AF65-F5344CB8AC3E}">
        <p14:creationId xmlns:p14="http://schemas.microsoft.com/office/powerpoint/2010/main" val="28966379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a:lvl1pPr>
          </a:lstStyle>
          <a:p>
            <a:pPr>
              <a:defRPr/>
            </a:pPr>
            <a:endParaRPr lang="fr-FR"/>
          </a:p>
        </p:txBody>
      </p:sp>
      <p:sp>
        <p:nvSpPr>
          <p:cNvPr id="5123" name="Rectangle 3"/>
          <p:cNvSpPr>
            <a:spLocks noGrp="1" noChangeArrowheads="1"/>
          </p:cNvSpPr>
          <p:nvPr>
            <p:ph type="dt" idx="1"/>
          </p:nvPr>
        </p:nvSpPr>
        <p:spPr bwMode="auto">
          <a:xfrm>
            <a:off x="4022725"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lvl1pPr>
          </a:lstStyle>
          <a:p>
            <a:pPr>
              <a:defRPr/>
            </a:pPr>
            <a:endParaRPr lang="fr-FR"/>
          </a:p>
        </p:txBody>
      </p:sp>
      <p:sp>
        <p:nvSpPr>
          <p:cNvPr id="21508"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46150" y="4860925"/>
            <a:ext cx="5207000"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5126" name="Rectangle 6"/>
          <p:cNvSpPr>
            <a:spLocks noGrp="1" noChangeArrowheads="1"/>
          </p:cNvSpPr>
          <p:nvPr>
            <p:ph type="ftr" sz="quarter" idx="4"/>
          </p:nvPr>
        </p:nvSpPr>
        <p:spPr bwMode="auto">
          <a:xfrm>
            <a:off x="0"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a:lvl1pPr>
          </a:lstStyle>
          <a:p>
            <a:pPr>
              <a:defRPr/>
            </a:pPr>
            <a:endParaRPr lang="fr-FR"/>
          </a:p>
        </p:txBody>
      </p:sp>
      <p:sp>
        <p:nvSpPr>
          <p:cNvPr id="5127" name="Rectangle 7"/>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lvl1pPr>
          </a:lstStyle>
          <a:p>
            <a:pPr>
              <a:defRPr/>
            </a:pPr>
            <a:fld id="{49C98692-3950-4244-8394-C3B596C931BD}" type="slidenum">
              <a:rPr lang="fr-FR"/>
              <a:pPr>
                <a:defRPr/>
              </a:pPr>
              <a:t>‹N°›</a:t>
            </a:fld>
            <a:endParaRPr lang="fr-FR"/>
          </a:p>
        </p:txBody>
      </p:sp>
    </p:spTree>
    <p:extLst>
      <p:ext uri="{BB962C8B-B14F-4D97-AF65-F5344CB8AC3E}">
        <p14:creationId xmlns:p14="http://schemas.microsoft.com/office/powerpoint/2010/main" val="31261863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A0FD804-94F2-4F6F-8B46-E92D5FE459DB}" type="slidenum">
              <a:rPr lang="fr-FR" smtClean="0"/>
              <a:pPr/>
              <a:t>1</a:t>
            </a:fld>
            <a:endParaRPr lang="fr-F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fr-FR"/>
          </a:p>
        </p:txBody>
      </p:sp>
    </p:spTree>
    <p:extLst>
      <p:ext uri="{BB962C8B-B14F-4D97-AF65-F5344CB8AC3E}">
        <p14:creationId xmlns:p14="http://schemas.microsoft.com/office/powerpoint/2010/main" val="735544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Espace réservé du contenu 2"/>
          <p:cNvSpPr>
            <a:spLocks noGrp="1"/>
          </p:cNvSpPr>
          <p:nvPr>
            <p:ph idx="1"/>
          </p:nvPr>
        </p:nvSpPr>
        <p:spPr>
          <a:xfrm>
            <a:off x="457200" y="1600200"/>
            <a:ext cx="8229600" cy="4525963"/>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2"/>
          <p:cNvPicPr>
            <a:picLocks noChangeAspect="1" noChangeArrowheads="1"/>
          </p:cNvPicPr>
          <p:nvPr userDrawn="1"/>
        </p:nvPicPr>
        <p:blipFill>
          <a:blip r:embed="rId13" cstate="print"/>
          <a:srcRect/>
          <a:stretch>
            <a:fillRect/>
          </a:stretch>
        </p:blipFill>
        <p:spPr bwMode="auto">
          <a:xfrm>
            <a:off x="3175" y="0"/>
            <a:ext cx="9140825" cy="68548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pitchFamily="18" charset="0"/>
        </a:defRPr>
      </a:lvl2pPr>
      <a:lvl3pPr algn="ctr" rtl="0" eaLnBrk="0" fontAlgn="base" hangingPunct="0">
        <a:spcBef>
          <a:spcPct val="0"/>
        </a:spcBef>
        <a:spcAft>
          <a:spcPct val="0"/>
        </a:spcAft>
        <a:defRPr sz="4400">
          <a:solidFill>
            <a:schemeClr val="tx2"/>
          </a:solidFill>
          <a:latin typeface="Times" pitchFamily="18" charset="0"/>
        </a:defRPr>
      </a:lvl3pPr>
      <a:lvl4pPr algn="ctr" rtl="0" eaLnBrk="0" fontAlgn="base" hangingPunct="0">
        <a:spcBef>
          <a:spcPct val="0"/>
        </a:spcBef>
        <a:spcAft>
          <a:spcPct val="0"/>
        </a:spcAft>
        <a:defRPr sz="4400">
          <a:solidFill>
            <a:schemeClr val="tx2"/>
          </a:solidFill>
          <a:latin typeface="Times" pitchFamily="18" charset="0"/>
        </a:defRPr>
      </a:lvl4pPr>
      <a:lvl5pPr algn="ctr" rtl="0" eaLnBrk="0" fontAlgn="base" hangingPunct="0">
        <a:spcBef>
          <a:spcPct val="0"/>
        </a:spcBef>
        <a:spcAft>
          <a:spcPct val="0"/>
        </a:spcAft>
        <a:defRPr sz="4400">
          <a:solidFill>
            <a:schemeClr val="tx2"/>
          </a:solidFill>
          <a:latin typeface="Times" pitchFamily="18" charset="0"/>
        </a:defRPr>
      </a:lvl5pPr>
      <a:lvl6pPr marL="457200" algn="ctr" rtl="0" fontAlgn="base">
        <a:spcBef>
          <a:spcPct val="0"/>
        </a:spcBef>
        <a:spcAft>
          <a:spcPct val="0"/>
        </a:spcAft>
        <a:defRPr sz="4400">
          <a:solidFill>
            <a:schemeClr val="tx2"/>
          </a:solidFill>
          <a:latin typeface="Times" pitchFamily="18" charset="0"/>
        </a:defRPr>
      </a:lvl6pPr>
      <a:lvl7pPr marL="914400" algn="ctr" rtl="0" fontAlgn="base">
        <a:spcBef>
          <a:spcPct val="0"/>
        </a:spcBef>
        <a:spcAft>
          <a:spcPct val="0"/>
        </a:spcAft>
        <a:defRPr sz="4400">
          <a:solidFill>
            <a:schemeClr val="tx2"/>
          </a:solidFill>
          <a:latin typeface="Times" pitchFamily="18" charset="0"/>
        </a:defRPr>
      </a:lvl7pPr>
      <a:lvl8pPr marL="1371600" algn="ctr" rtl="0" fontAlgn="base">
        <a:spcBef>
          <a:spcPct val="0"/>
        </a:spcBef>
        <a:spcAft>
          <a:spcPct val="0"/>
        </a:spcAft>
        <a:defRPr sz="4400">
          <a:solidFill>
            <a:schemeClr val="tx2"/>
          </a:solidFill>
          <a:latin typeface="Times" pitchFamily="18" charset="0"/>
        </a:defRPr>
      </a:lvl8pPr>
      <a:lvl9pPr marL="1828800" algn="ctr" rtl="0" fontAlgn="base">
        <a:spcBef>
          <a:spcPct val="0"/>
        </a:spcBef>
        <a:spcAft>
          <a:spcPct val="0"/>
        </a:spcAft>
        <a:defRPr sz="4400">
          <a:solidFill>
            <a:schemeClr val="tx2"/>
          </a:solidFill>
          <a:latin typeface="Times"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2.png"/><Relationship Id="rId1" Type="http://schemas.openxmlformats.org/officeDocument/2006/relationships/slideLayout" Target="../slideLayouts/slideLayout7.xml"/><Relationship Id="rId6" Type="http://schemas.openxmlformats.org/officeDocument/2006/relationships/image" Target="../media/image15.jpg"/><Relationship Id="rId5" Type="http://schemas.openxmlformats.org/officeDocument/2006/relationships/image" Target="../media/image14.jpg"/><Relationship Id="rId4"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p:cNvPicPr>
            <a:picLocks noChangeAspect="1" noChangeArrowheads="1"/>
          </p:cNvPicPr>
          <p:nvPr/>
        </p:nvPicPr>
        <p:blipFill>
          <a:blip r:embed="rId3" cstate="print"/>
          <a:srcRect/>
          <a:stretch>
            <a:fillRect/>
          </a:stretch>
        </p:blipFill>
        <p:spPr bwMode="auto">
          <a:xfrm>
            <a:off x="3175" y="3175"/>
            <a:ext cx="9140825" cy="6854825"/>
          </a:xfrm>
          <a:prstGeom prst="rect">
            <a:avLst/>
          </a:prstGeom>
          <a:noFill/>
          <a:ln w="9525">
            <a:noFill/>
            <a:miter lim="800000"/>
            <a:headEnd/>
            <a:tailEnd/>
          </a:ln>
        </p:spPr>
      </p:pic>
      <p:sp>
        <p:nvSpPr>
          <p:cNvPr id="2051" name="Text Box 4"/>
          <p:cNvSpPr txBox="1">
            <a:spLocks noChangeArrowheads="1"/>
          </p:cNvSpPr>
          <p:nvPr/>
        </p:nvSpPr>
        <p:spPr bwMode="auto">
          <a:xfrm>
            <a:off x="1547664" y="2060848"/>
            <a:ext cx="6400800" cy="1569660"/>
          </a:xfrm>
          <a:prstGeom prst="rect">
            <a:avLst/>
          </a:prstGeom>
          <a:noFill/>
          <a:ln w="57150">
            <a:solidFill>
              <a:schemeClr val="bg1"/>
            </a:solidFill>
            <a:miter lim="800000"/>
            <a:headEnd/>
            <a:tailEnd/>
          </a:ln>
        </p:spPr>
        <p:txBody>
          <a:bodyPr>
            <a:spAutoFit/>
          </a:bodyPr>
          <a:lstStyle/>
          <a:p>
            <a:pPr algn="ctr">
              <a:spcBef>
                <a:spcPct val="50000"/>
              </a:spcBef>
            </a:pPr>
            <a:r>
              <a:rPr lang="fr-FR" sz="4800" dirty="0">
                <a:solidFill>
                  <a:schemeClr val="bg1"/>
                </a:solidFill>
                <a:latin typeface="Arial" charset="0"/>
              </a:rPr>
              <a:t>PROGRAMME EDUCATIF FEDERAL</a:t>
            </a:r>
            <a:r>
              <a:rPr lang="fr-FR" sz="4000" dirty="0">
                <a:solidFill>
                  <a:schemeClr val="bg1"/>
                </a:solidFill>
                <a:latin typeface="Arial" charset="0"/>
              </a:rPr>
              <a:t> </a:t>
            </a:r>
          </a:p>
        </p:txBody>
      </p:sp>
      <p:sp>
        <p:nvSpPr>
          <p:cNvPr id="2052" name="Text Box 5"/>
          <p:cNvSpPr txBox="1">
            <a:spLocks noChangeArrowheads="1"/>
          </p:cNvSpPr>
          <p:nvPr/>
        </p:nvSpPr>
        <p:spPr bwMode="auto">
          <a:xfrm>
            <a:off x="611188" y="4365625"/>
            <a:ext cx="8001000" cy="609600"/>
          </a:xfrm>
          <a:prstGeom prst="rect">
            <a:avLst/>
          </a:prstGeom>
          <a:noFill/>
          <a:ln w="9525">
            <a:noFill/>
            <a:miter lim="800000"/>
            <a:headEnd/>
            <a:tailEnd/>
          </a:ln>
        </p:spPr>
        <p:txBody>
          <a:bodyPr wrap="none" anchor="ctr"/>
          <a:lstStyle/>
          <a:p>
            <a:pPr algn="ctr"/>
            <a:endParaRPr lang="fr-FR" sz="2800">
              <a:solidFill>
                <a:schemeClr val="bg1"/>
              </a:solidFill>
              <a:latin typeface="Arial" charset="0"/>
            </a:endParaRPr>
          </a:p>
        </p:txBody>
      </p:sp>
      <p:sp>
        <p:nvSpPr>
          <p:cNvPr id="15" name="Rectangle 14"/>
          <p:cNvSpPr/>
          <p:nvPr/>
        </p:nvSpPr>
        <p:spPr bwMode="auto">
          <a:xfrm>
            <a:off x="3313899" y="3861048"/>
            <a:ext cx="2868329" cy="1337525"/>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sz="3600" b="1" i="0" u="none" strike="noStrike" cap="none" normalizeH="0" baseline="0" dirty="0">
                <a:ln>
                  <a:noFill/>
                </a:ln>
                <a:solidFill>
                  <a:schemeClr val="accent6">
                    <a:lumMod val="75000"/>
                  </a:schemeClr>
                </a:solidFill>
                <a:effectLst/>
                <a:latin typeface="Arial" pitchFamily="34" charset="0"/>
                <a:cs typeface="Arial" pitchFamily="34" charset="0"/>
              </a:rPr>
              <a:t>FICHE « ACTION »</a:t>
            </a:r>
          </a:p>
        </p:txBody>
      </p:sp>
      <p:pic>
        <p:nvPicPr>
          <p:cNvPr id="3075" name="Picture 3"/>
          <p:cNvPicPr>
            <a:picLocks noChangeAspect="1" noChangeArrowheads="1"/>
          </p:cNvPicPr>
          <p:nvPr/>
        </p:nvPicPr>
        <p:blipFill>
          <a:blip r:embed="rId4" cstate="print"/>
          <a:srcRect/>
          <a:stretch>
            <a:fillRect/>
          </a:stretch>
        </p:blipFill>
        <p:spPr bwMode="auto">
          <a:xfrm>
            <a:off x="0" y="6165305"/>
            <a:ext cx="1675878" cy="692696"/>
          </a:xfrm>
          <a:prstGeom prst="rect">
            <a:avLst/>
          </a:prstGeom>
          <a:noFill/>
          <a:ln w="9525">
            <a:noFill/>
            <a:miter lim="800000"/>
            <a:headEnd/>
            <a:tailEnd/>
          </a:ln>
        </p:spPr>
      </p:pic>
      <p:pic>
        <p:nvPicPr>
          <p:cNvPr id="3076" name="Picture 4"/>
          <p:cNvPicPr>
            <a:picLocks noChangeAspect="1" noChangeArrowheads="1"/>
          </p:cNvPicPr>
          <p:nvPr/>
        </p:nvPicPr>
        <p:blipFill>
          <a:blip r:embed="rId5" cstate="print"/>
          <a:srcRect/>
          <a:stretch>
            <a:fillRect/>
          </a:stretch>
        </p:blipFill>
        <p:spPr bwMode="auto">
          <a:xfrm>
            <a:off x="1619672" y="6165305"/>
            <a:ext cx="1548707" cy="692695"/>
          </a:xfrm>
          <a:prstGeom prst="rect">
            <a:avLst/>
          </a:prstGeom>
          <a:noFill/>
          <a:ln w="9525">
            <a:noFill/>
            <a:miter lim="800000"/>
            <a:headEnd/>
            <a:tailEnd/>
          </a:ln>
        </p:spPr>
      </p:pic>
      <p:pic>
        <p:nvPicPr>
          <p:cNvPr id="3077" name="Picture 5"/>
          <p:cNvPicPr>
            <a:picLocks noChangeAspect="1" noChangeArrowheads="1"/>
          </p:cNvPicPr>
          <p:nvPr/>
        </p:nvPicPr>
        <p:blipFill>
          <a:blip r:embed="rId6" cstate="print"/>
          <a:srcRect/>
          <a:stretch>
            <a:fillRect/>
          </a:stretch>
        </p:blipFill>
        <p:spPr bwMode="auto">
          <a:xfrm>
            <a:off x="3131840" y="6165305"/>
            <a:ext cx="1539515" cy="692695"/>
          </a:xfrm>
          <a:prstGeom prst="rect">
            <a:avLst/>
          </a:prstGeom>
          <a:noFill/>
          <a:ln w="9525">
            <a:noFill/>
            <a:miter lim="800000"/>
            <a:headEnd/>
            <a:tailEnd/>
          </a:ln>
        </p:spPr>
      </p:pic>
      <p:pic>
        <p:nvPicPr>
          <p:cNvPr id="3078" name="Picture 6"/>
          <p:cNvPicPr>
            <a:picLocks noChangeAspect="1" noChangeArrowheads="1"/>
          </p:cNvPicPr>
          <p:nvPr/>
        </p:nvPicPr>
        <p:blipFill>
          <a:blip r:embed="rId7" cstate="print"/>
          <a:srcRect/>
          <a:stretch>
            <a:fillRect/>
          </a:stretch>
        </p:blipFill>
        <p:spPr bwMode="auto">
          <a:xfrm>
            <a:off x="4644008" y="6165304"/>
            <a:ext cx="1500233" cy="692696"/>
          </a:xfrm>
          <a:prstGeom prst="rect">
            <a:avLst/>
          </a:prstGeom>
          <a:noFill/>
          <a:ln w="9525">
            <a:noFill/>
            <a:miter lim="800000"/>
            <a:headEnd/>
            <a:tailEnd/>
          </a:ln>
        </p:spPr>
      </p:pic>
      <p:pic>
        <p:nvPicPr>
          <p:cNvPr id="3079" name="Picture 7"/>
          <p:cNvPicPr>
            <a:picLocks noChangeAspect="1" noChangeArrowheads="1"/>
          </p:cNvPicPr>
          <p:nvPr/>
        </p:nvPicPr>
        <p:blipFill>
          <a:blip r:embed="rId8" cstate="print"/>
          <a:srcRect/>
          <a:stretch>
            <a:fillRect/>
          </a:stretch>
        </p:blipFill>
        <p:spPr bwMode="auto">
          <a:xfrm>
            <a:off x="6084168" y="6165304"/>
            <a:ext cx="1597209" cy="692696"/>
          </a:xfrm>
          <a:prstGeom prst="rect">
            <a:avLst/>
          </a:prstGeom>
          <a:noFill/>
          <a:ln w="9525">
            <a:noFill/>
            <a:miter lim="800000"/>
            <a:headEnd/>
            <a:tailEnd/>
          </a:ln>
        </p:spPr>
      </p:pic>
      <p:pic>
        <p:nvPicPr>
          <p:cNvPr id="3080" name="Picture 8"/>
          <p:cNvPicPr>
            <a:picLocks noChangeAspect="1" noChangeArrowheads="1"/>
          </p:cNvPicPr>
          <p:nvPr/>
        </p:nvPicPr>
        <p:blipFill>
          <a:blip r:embed="rId9" cstate="print"/>
          <a:srcRect/>
          <a:stretch>
            <a:fillRect/>
          </a:stretch>
        </p:blipFill>
        <p:spPr bwMode="auto">
          <a:xfrm>
            <a:off x="7668344" y="6159864"/>
            <a:ext cx="1475656" cy="698136"/>
          </a:xfrm>
          <a:prstGeom prst="rect">
            <a:avLst/>
          </a:prstGeom>
          <a:noFill/>
          <a:ln w="9525">
            <a:noFill/>
            <a:miter lim="800000"/>
            <a:headEnd/>
            <a:tailEnd/>
          </a:ln>
        </p:spPr>
      </p:pic>
      <p:pic>
        <p:nvPicPr>
          <p:cNvPr id="12" name="Image 11" descr="E:\Doc District\logo district.jpg"/>
          <p:cNvPicPr/>
          <p:nvPr/>
        </p:nvPicPr>
        <p:blipFill>
          <a:blip r:embed="rId10" cstate="print">
            <a:extLst>
              <a:ext uri="{28A0092B-C50C-407E-A947-70E740481C1C}">
                <a14:useLocalDpi xmlns:a14="http://schemas.microsoft.com/office/drawing/2010/main" val="0"/>
              </a:ext>
            </a:extLst>
          </a:blip>
          <a:srcRect b="22563"/>
          <a:stretch>
            <a:fillRect/>
          </a:stretch>
        </p:blipFill>
        <p:spPr bwMode="auto">
          <a:xfrm>
            <a:off x="1545653" y="3891737"/>
            <a:ext cx="1067702" cy="1306836"/>
          </a:xfrm>
          <a:prstGeom prst="rect">
            <a:avLst/>
          </a:prstGeom>
          <a:noFill/>
          <a:ln>
            <a:noFill/>
          </a:ln>
        </p:spPr>
      </p:pic>
      <p:pic>
        <p:nvPicPr>
          <p:cNvPr id="13" name="Image 12" descr="E:\Doc District\logo district.jpg"/>
          <p:cNvPicPr/>
          <p:nvPr/>
        </p:nvPicPr>
        <p:blipFill>
          <a:blip r:embed="rId10" cstate="print">
            <a:extLst>
              <a:ext uri="{28A0092B-C50C-407E-A947-70E740481C1C}">
                <a14:useLocalDpi xmlns:a14="http://schemas.microsoft.com/office/drawing/2010/main" val="0"/>
              </a:ext>
            </a:extLst>
          </a:blip>
          <a:srcRect b="22563"/>
          <a:stretch>
            <a:fillRect/>
          </a:stretch>
        </p:blipFill>
        <p:spPr bwMode="auto">
          <a:xfrm>
            <a:off x="6882772" y="3891737"/>
            <a:ext cx="1067702" cy="130683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763688" y="0"/>
            <a:ext cx="6336704" cy="646331"/>
          </a:xfrm>
          <a:prstGeom prst="rect">
            <a:avLst/>
          </a:prstGeom>
          <a:noFill/>
        </p:spPr>
        <p:txBody>
          <a:bodyPr wrap="square" rtlCol="0">
            <a:spAutoFit/>
          </a:bodyPr>
          <a:lstStyle/>
          <a:p>
            <a:pPr algn="ctr"/>
            <a:r>
              <a:rPr lang="fr-FR" sz="3600" b="1" dirty="0">
                <a:solidFill>
                  <a:srgbClr val="0070C0"/>
                </a:solidFill>
              </a:rPr>
              <a:t> </a:t>
            </a:r>
          </a:p>
        </p:txBody>
      </p:sp>
      <p:pic>
        <p:nvPicPr>
          <p:cNvPr id="13" name="Picture 2"/>
          <p:cNvPicPr>
            <a:picLocks noChangeAspect="1" noChangeArrowheads="1"/>
          </p:cNvPicPr>
          <p:nvPr/>
        </p:nvPicPr>
        <p:blipFill>
          <a:blip r:embed="rId2" cstate="print"/>
          <a:srcRect/>
          <a:stretch>
            <a:fillRect/>
          </a:stretch>
        </p:blipFill>
        <p:spPr bwMode="auto">
          <a:xfrm>
            <a:off x="1475656" y="3717032"/>
            <a:ext cx="1630991" cy="177281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25" name="Rectangle 24"/>
          <p:cNvSpPr/>
          <p:nvPr/>
        </p:nvSpPr>
        <p:spPr bwMode="auto">
          <a:xfrm>
            <a:off x="1295635" y="3056071"/>
            <a:ext cx="7344816" cy="3600400"/>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1200" b="0" i="0" u="none" strike="noStrike" cap="none" normalizeH="0" baseline="0" dirty="0">
              <a:ln>
                <a:noFill/>
              </a:ln>
              <a:solidFill>
                <a:schemeClr val="tx1"/>
              </a:solidFill>
              <a:effectLst/>
              <a:latin typeface="Times"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fr-FR" sz="1200" baseline="0" dirty="0">
              <a:solidFill>
                <a:schemeClr val="tx1"/>
              </a:solidFill>
              <a:latin typeface="Times" pitchFamily="18" charset="0"/>
            </a:endParaRPr>
          </a:p>
          <a:p>
            <a:pPr algn="ctr"/>
            <a:r>
              <a:rPr kumimoji="0" lang="fr-FR" sz="1400" b="0" i="0" u="none" strike="noStrike" cap="none" normalizeH="0" dirty="0">
                <a:ln>
                  <a:noFill/>
                </a:ln>
                <a:solidFill>
                  <a:schemeClr val="tx1"/>
                </a:solidFill>
                <a:effectLst/>
                <a:latin typeface="Times" pitchFamily="18" charset="0"/>
              </a:rPr>
              <a:t>Dans le cadre d’une journée stage avec les U10-U11 avant les fêtes de fin d’année, notre volontaire Service Civique Thomas FLEURY et notre stagiaire BPJEPS Kilian RULLEAU ont organisé une course d’orientation avec pour thématique « la Santé </a:t>
            </a:r>
            <a:r>
              <a:rPr kumimoji="0" lang="fr-FR" sz="1200" b="0" i="0" u="none" strike="noStrike" cap="none" normalizeH="0" dirty="0">
                <a:ln>
                  <a:noFill/>
                </a:ln>
                <a:solidFill>
                  <a:schemeClr val="tx1"/>
                </a:solidFill>
                <a:effectLst/>
                <a:latin typeface="Times" pitchFamily="18" charset="0"/>
              </a:rPr>
              <a:t>» </a:t>
            </a:r>
            <a:r>
              <a:rPr lang="fr-FR" sz="1400" dirty="0">
                <a:solidFill>
                  <a:schemeClr val="tx1"/>
                </a:solidFill>
                <a:latin typeface="Times" pitchFamily="18" charset="0"/>
              </a:rPr>
              <a:t>et « l’Arbitrage » </a:t>
            </a:r>
            <a:r>
              <a:rPr kumimoji="0" lang="fr-FR" sz="1200" b="0" i="0" u="none" strike="noStrike" cap="none" normalizeH="0" dirty="0">
                <a:ln>
                  <a:noFill/>
                </a:ln>
                <a:solidFill>
                  <a:schemeClr val="tx1"/>
                </a:solidFill>
                <a:effectLst/>
                <a:latin typeface="Times" pitchFamily="18" charset="0"/>
              </a:rPr>
              <a:t>» </a:t>
            </a:r>
            <a:r>
              <a:rPr kumimoji="0" lang="fr-FR" sz="1400" b="0" i="0" u="none" strike="noStrike" cap="none" normalizeH="0" dirty="0">
                <a:ln>
                  <a:noFill/>
                </a:ln>
                <a:solidFill>
                  <a:schemeClr val="tx1"/>
                </a:solidFill>
                <a:effectLst/>
                <a:latin typeface="Times" pitchFamily="18" charset="0"/>
              </a:rPr>
              <a:t>à destination des U10-U11.</a:t>
            </a:r>
          </a:p>
          <a:p>
            <a:pPr marL="0" marR="0" indent="0" algn="ctr" defTabSz="914400" rtl="0" eaLnBrk="0" fontAlgn="base" latinLnBrk="0" hangingPunct="0">
              <a:lnSpc>
                <a:spcPct val="100000"/>
              </a:lnSpc>
              <a:spcBef>
                <a:spcPct val="0"/>
              </a:spcBef>
              <a:spcAft>
                <a:spcPct val="0"/>
              </a:spcAft>
              <a:buClrTx/>
              <a:buSzTx/>
              <a:buFontTx/>
              <a:buNone/>
              <a:tabLst/>
            </a:pPr>
            <a:endParaRPr lang="fr-FR" sz="1200" baseline="0" dirty="0">
              <a:solidFill>
                <a:schemeClr val="tx1"/>
              </a:solidFill>
              <a:latin typeface="Times"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lang="fr-FR" sz="1400" baseline="0" dirty="0">
                <a:solidFill>
                  <a:schemeClr val="tx1"/>
                </a:solidFill>
                <a:latin typeface="Times" pitchFamily="18" charset="0"/>
              </a:rPr>
              <a:t>Chaque binôme avait une carte où était affiché les 18 balises à trouver dans l’enceinte du stade </a:t>
            </a:r>
            <a:r>
              <a:rPr lang="fr-FR" sz="1400" dirty="0">
                <a:solidFill>
                  <a:schemeClr val="tx1"/>
                </a:solidFill>
                <a:latin typeface="Times" pitchFamily="18" charset="0"/>
              </a:rPr>
              <a:t>et sur lesquels il y avait une question avec 3 réponses possibles. A chaque fois, les joueurs en suivant leur ordre de balises (différent pour chaque équipe) venaient donner leur réponse au tableau. Si bonne réponse alors couleur verte, si erreur alors c’est rouge. </a:t>
            </a:r>
          </a:p>
          <a:p>
            <a:pPr marL="0" marR="0" indent="0" algn="ctr" defTabSz="914400" rtl="0" eaLnBrk="0" fontAlgn="base" latinLnBrk="0" hangingPunct="0">
              <a:lnSpc>
                <a:spcPct val="100000"/>
              </a:lnSpc>
              <a:spcBef>
                <a:spcPct val="0"/>
              </a:spcBef>
              <a:spcAft>
                <a:spcPct val="0"/>
              </a:spcAft>
              <a:buClrTx/>
              <a:buSzTx/>
              <a:buFontTx/>
              <a:buNone/>
              <a:tabLst/>
            </a:pPr>
            <a:endParaRPr kumimoji="0" lang="fr-FR" sz="1400" b="0" i="0" u="none" strike="noStrike" cap="none" normalizeH="0" baseline="0" dirty="0">
              <a:ln>
                <a:noFill/>
              </a:ln>
              <a:solidFill>
                <a:schemeClr val="tx1"/>
              </a:solidFill>
              <a:effectLst/>
              <a:latin typeface="Times"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lang="fr-FR" sz="1400" dirty="0">
                <a:solidFill>
                  <a:schemeClr val="tx1"/>
                </a:solidFill>
                <a:latin typeface="Times" pitchFamily="18" charset="0"/>
              </a:rPr>
              <a:t>A la fin l’équipe qui aura trouvé le + de balises et de bonnes réponses dans le temps imparti remporte la course. </a:t>
            </a:r>
          </a:p>
          <a:p>
            <a:pPr marL="0" marR="0" indent="0" algn="ctr" defTabSz="914400" rtl="0" eaLnBrk="0" fontAlgn="base" latinLnBrk="0" hangingPunct="0">
              <a:lnSpc>
                <a:spcPct val="100000"/>
              </a:lnSpc>
              <a:spcBef>
                <a:spcPct val="0"/>
              </a:spcBef>
              <a:spcAft>
                <a:spcPct val="0"/>
              </a:spcAft>
              <a:buClrTx/>
              <a:buSzTx/>
              <a:buFontTx/>
              <a:buNone/>
              <a:tabLst/>
            </a:pPr>
            <a:endParaRPr kumimoji="0" lang="fr-FR" sz="1400" b="0" i="0" u="none" strike="noStrike" cap="none" normalizeH="0" baseline="0" dirty="0">
              <a:ln>
                <a:noFill/>
              </a:ln>
              <a:solidFill>
                <a:schemeClr val="tx1"/>
              </a:solidFill>
              <a:effectLst/>
              <a:latin typeface="Times"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lang="fr-FR" sz="1400" dirty="0">
                <a:solidFill>
                  <a:schemeClr val="tx1"/>
                </a:solidFill>
                <a:latin typeface="Times" pitchFamily="18" charset="0"/>
              </a:rPr>
              <a:t>Un moment apprécié par tous.</a:t>
            </a:r>
            <a:endParaRPr kumimoji="0" lang="fr-FR" sz="1400" b="0" i="0" u="none" strike="noStrike" cap="none" normalizeH="0" baseline="0" dirty="0">
              <a:ln>
                <a:noFill/>
              </a:ln>
              <a:solidFill>
                <a:schemeClr val="tx1"/>
              </a:solidFill>
              <a:effectLst/>
              <a:latin typeface="Times" pitchFamily="18" charset="0"/>
            </a:endParaRPr>
          </a:p>
        </p:txBody>
      </p:sp>
      <p:sp>
        <p:nvSpPr>
          <p:cNvPr id="26" name="Rectangle à coins arrondis 25"/>
          <p:cNvSpPr/>
          <p:nvPr/>
        </p:nvSpPr>
        <p:spPr bwMode="auto">
          <a:xfrm>
            <a:off x="3851920" y="2924944"/>
            <a:ext cx="2160240" cy="360040"/>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fr-FR" sz="1800" b="1" dirty="0"/>
              <a:t>Résumé de l’action</a:t>
            </a:r>
            <a:endParaRPr kumimoji="0" lang="fr-FR" sz="1800" b="1" i="0" u="none" strike="noStrike" cap="none" normalizeH="0" baseline="0" dirty="0">
              <a:ln>
                <a:noFill/>
              </a:ln>
              <a:solidFill>
                <a:schemeClr val="tx1"/>
              </a:solidFill>
              <a:effectLst/>
              <a:latin typeface="Times" pitchFamily="18" charset="0"/>
            </a:endParaRPr>
          </a:p>
        </p:txBody>
      </p:sp>
      <p:sp>
        <p:nvSpPr>
          <p:cNvPr id="33" name="Rectangle 32"/>
          <p:cNvSpPr/>
          <p:nvPr/>
        </p:nvSpPr>
        <p:spPr bwMode="auto">
          <a:xfrm>
            <a:off x="1331640" y="2295086"/>
            <a:ext cx="2160240" cy="720080"/>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fr-FR" sz="1800" b="1" dirty="0">
                <a:solidFill>
                  <a:schemeClr val="tx1"/>
                </a:solidFill>
                <a:latin typeface="Times" pitchFamily="18" charset="0"/>
              </a:rPr>
              <a:t>SANTE / ARBITRAGE</a:t>
            </a:r>
            <a:r>
              <a:rPr lang="fr-FR" sz="1200" dirty="0">
                <a:solidFill>
                  <a:schemeClr val="tx1"/>
                </a:solidFill>
                <a:latin typeface="Times" pitchFamily="18" charset="0"/>
              </a:rPr>
              <a:t> </a:t>
            </a:r>
          </a:p>
        </p:txBody>
      </p:sp>
      <p:sp>
        <p:nvSpPr>
          <p:cNvPr id="34" name="Rectangle à coins arrondis 33"/>
          <p:cNvSpPr/>
          <p:nvPr/>
        </p:nvSpPr>
        <p:spPr bwMode="auto">
          <a:xfrm>
            <a:off x="1331640" y="1916832"/>
            <a:ext cx="2160240" cy="360040"/>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fr-FR" sz="1800" b="1" dirty="0"/>
              <a:t>Thématique</a:t>
            </a:r>
            <a:endParaRPr kumimoji="0" lang="fr-FR" sz="1800" b="1" i="0" u="none" strike="noStrike" cap="none" normalizeH="0" baseline="0" dirty="0">
              <a:ln>
                <a:noFill/>
              </a:ln>
              <a:solidFill>
                <a:schemeClr val="tx1"/>
              </a:solidFill>
              <a:effectLst/>
              <a:latin typeface="Times" pitchFamily="18" charset="0"/>
            </a:endParaRPr>
          </a:p>
        </p:txBody>
      </p:sp>
      <p:sp>
        <p:nvSpPr>
          <p:cNvPr id="36" name="Rectangle à coins arrondis 35"/>
          <p:cNvSpPr/>
          <p:nvPr/>
        </p:nvSpPr>
        <p:spPr bwMode="auto">
          <a:xfrm>
            <a:off x="1331640" y="188640"/>
            <a:ext cx="2160240" cy="360040"/>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fr-FR" sz="1400" b="1" dirty="0"/>
              <a:t>Nom du club</a:t>
            </a:r>
            <a:endParaRPr kumimoji="0" lang="fr-FR" sz="1800" b="0" i="0" u="none" strike="noStrike" cap="none" normalizeH="0" baseline="0" dirty="0">
              <a:ln>
                <a:noFill/>
              </a:ln>
              <a:solidFill>
                <a:schemeClr val="tx1"/>
              </a:solidFill>
              <a:effectLst/>
              <a:latin typeface="Times" pitchFamily="18" charset="0"/>
            </a:endParaRPr>
          </a:p>
        </p:txBody>
      </p:sp>
      <p:sp>
        <p:nvSpPr>
          <p:cNvPr id="37" name="Rectangle 36"/>
          <p:cNvSpPr/>
          <p:nvPr/>
        </p:nvSpPr>
        <p:spPr bwMode="auto">
          <a:xfrm>
            <a:off x="6349393" y="1592796"/>
            <a:ext cx="2232248" cy="896376"/>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a:ln>
                  <a:noFill/>
                </a:ln>
                <a:solidFill>
                  <a:schemeClr val="tx1"/>
                </a:solidFill>
                <a:effectLst/>
                <a:latin typeface="Times" pitchFamily="18" charset="0"/>
              </a:rPr>
              <a:t>LA C-O du PEF</a:t>
            </a:r>
          </a:p>
        </p:txBody>
      </p:sp>
      <p:sp>
        <p:nvSpPr>
          <p:cNvPr id="38" name="Rectangle à coins arrondis 37"/>
          <p:cNvSpPr/>
          <p:nvPr/>
        </p:nvSpPr>
        <p:spPr bwMode="auto">
          <a:xfrm>
            <a:off x="6349393" y="1232756"/>
            <a:ext cx="2232248" cy="360040"/>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fr-FR" sz="1800" b="1" dirty="0"/>
              <a:t>Nom de l’action</a:t>
            </a:r>
            <a:endParaRPr kumimoji="0" lang="fr-FR" sz="1800" b="1" i="0" u="none" strike="noStrike" cap="none" normalizeH="0" baseline="0" dirty="0">
              <a:ln>
                <a:noFill/>
              </a:ln>
              <a:solidFill>
                <a:schemeClr val="tx1"/>
              </a:solidFill>
              <a:effectLst/>
              <a:latin typeface="Times" pitchFamily="18" charset="0"/>
            </a:endParaRPr>
          </a:p>
        </p:txBody>
      </p:sp>
      <p:sp>
        <p:nvSpPr>
          <p:cNvPr id="42" name="Rectangle à coins arrondis 41"/>
          <p:cNvSpPr/>
          <p:nvPr/>
        </p:nvSpPr>
        <p:spPr bwMode="auto">
          <a:xfrm>
            <a:off x="6444208" y="188640"/>
            <a:ext cx="2160240" cy="360040"/>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r>
              <a:rPr lang="fr-FR" sz="1400" b="1" dirty="0"/>
              <a:t>Nb participants</a:t>
            </a:r>
            <a:endParaRPr lang="fr-FR" sz="1000" dirty="0">
              <a:solidFill>
                <a:schemeClr val="tx1"/>
              </a:solidFill>
              <a:latin typeface="Times" pitchFamily="18" charset="0"/>
            </a:endParaRPr>
          </a:p>
          <a:p>
            <a:pPr marL="0" marR="0" indent="0"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Times" pitchFamily="18" charset="0"/>
            </a:endParaRPr>
          </a:p>
        </p:txBody>
      </p:sp>
      <p:sp>
        <p:nvSpPr>
          <p:cNvPr id="16" name="Rectangle 15"/>
          <p:cNvSpPr/>
          <p:nvPr/>
        </p:nvSpPr>
        <p:spPr bwMode="auto">
          <a:xfrm>
            <a:off x="1331640" y="1412776"/>
            <a:ext cx="2160240" cy="360040"/>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fr-FR" sz="1200" dirty="0">
                <a:solidFill>
                  <a:schemeClr val="tx1"/>
                </a:solidFill>
                <a:latin typeface="Times" pitchFamily="18" charset="0"/>
              </a:rPr>
              <a:t>VENDEE</a:t>
            </a:r>
          </a:p>
        </p:txBody>
      </p:sp>
      <p:sp>
        <p:nvSpPr>
          <p:cNvPr id="17" name="Rectangle à coins arrondis 16"/>
          <p:cNvSpPr/>
          <p:nvPr/>
        </p:nvSpPr>
        <p:spPr bwMode="auto">
          <a:xfrm>
            <a:off x="1331640" y="1052736"/>
            <a:ext cx="2160240" cy="360040"/>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fr-FR" sz="1800" b="1" dirty="0"/>
              <a:t>District</a:t>
            </a:r>
            <a:endParaRPr kumimoji="0" lang="fr-FR" sz="1800" b="1" i="0" u="none" strike="noStrike" cap="none" normalizeH="0" baseline="0" dirty="0">
              <a:ln>
                <a:noFill/>
              </a:ln>
              <a:solidFill>
                <a:schemeClr val="tx1"/>
              </a:solidFill>
              <a:effectLst/>
              <a:latin typeface="Times" pitchFamily="18" charset="0"/>
            </a:endParaRPr>
          </a:p>
        </p:txBody>
      </p:sp>
      <p:sp>
        <p:nvSpPr>
          <p:cNvPr id="18" name="Rectangle à coins arrondis 17"/>
          <p:cNvSpPr/>
          <p:nvPr/>
        </p:nvSpPr>
        <p:spPr bwMode="auto">
          <a:xfrm>
            <a:off x="3851920" y="188640"/>
            <a:ext cx="2160240" cy="360040"/>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fr-FR" sz="1400" b="1" dirty="0"/>
              <a:t>Date </a:t>
            </a:r>
            <a:endParaRPr kumimoji="0" lang="fr-FR" sz="1800" b="0" i="0" u="none" strike="noStrike" cap="none" normalizeH="0" baseline="0" dirty="0">
              <a:ln>
                <a:noFill/>
              </a:ln>
              <a:solidFill>
                <a:schemeClr val="tx1"/>
              </a:solidFill>
              <a:effectLst/>
              <a:latin typeface="Times" pitchFamily="18" charset="0"/>
            </a:endParaRPr>
          </a:p>
        </p:txBody>
      </p:sp>
      <p:sp>
        <p:nvSpPr>
          <p:cNvPr id="19" name="Rectangle à coins arrondis 18"/>
          <p:cNvSpPr/>
          <p:nvPr/>
        </p:nvSpPr>
        <p:spPr bwMode="auto">
          <a:xfrm>
            <a:off x="6444208" y="654951"/>
            <a:ext cx="2160240" cy="360040"/>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r>
              <a:rPr lang="fr-FR" sz="1400" b="1" dirty="0"/>
              <a:t>Catégorie</a:t>
            </a:r>
            <a:r>
              <a:rPr lang="fr-FR" sz="1400" dirty="0"/>
              <a:t>s</a:t>
            </a:r>
            <a:endParaRPr lang="fr-FR" sz="1000" dirty="0">
              <a:solidFill>
                <a:schemeClr val="tx1"/>
              </a:solidFill>
              <a:latin typeface="Times" pitchFamily="18" charset="0"/>
            </a:endParaRPr>
          </a:p>
          <a:p>
            <a:pPr marL="0" marR="0" indent="0"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Times" pitchFamily="18" charset="0"/>
            </a:endParaRPr>
          </a:p>
        </p:txBody>
      </p:sp>
      <p:sp>
        <p:nvSpPr>
          <p:cNvPr id="20" name="Rectangle 19"/>
          <p:cNvSpPr/>
          <p:nvPr/>
        </p:nvSpPr>
        <p:spPr bwMode="auto">
          <a:xfrm>
            <a:off x="1331640" y="548680"/>
            <a:ext cx="2160240" cy="413532"/>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fr-FR" sz="1200" dirty="0">
                <a:solidFill>
                  <a:schemeClr val="tx1"/>
                </a:solidFill>
                <a:latin typeface="Times" pitchFamily="18" charset="0"/>
              </a:rPr>
              <a:t>USBL FOOT </a:t>
            </a:r>
          </a:p>
        </p:txBody>
      </p:sp>
      <p:sp>
        <p:nvSpPr>
          <p:cNvPr id="21" name="Rectangle 20"/>
          <p:cNvSpPr/>
          <p:nvPr/>
        </p:nvSpPr>
        <p:spPr bwMode="auto">
          <a:xfrm>
            <a:off x="4549053" y="188640"/>
            <a:ext cx="1391099" cy="360041"/>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fr-FR" sz="1200" dirty="0">
                <a:solidFill>
                  <a:schemeClr val="tx1"/>
                </a:solidFill>
                <a:latin typeface="Times" pitchFamily="18" charset="0"/>
              </a:rPr>
              <a:t>22/12/2020</a:t>
            </a:r>
          </a:p>
        </p:txBody>
      </p:sp>
      <p:sp>
        <p:nvSpPr>
          <p:cNvPr id="22" name="Rectangle 21"/>
          <p:cNvSpPr/>
          <p:nvPr/>
        </p:nvSpPr>
        <p:spPr bwMode="auto">
          <a:xfrm>
            <a:off x="7836890" y="190623"/>
            <a:ext cx="744751" cy="360041"/>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fr-FR" sz="1200" dirty="0">
                <a:solidFill>
                  <a:schemeClr val="tx1"/>
                </a:solidFill>
                <a:latin typeface="Times" pitchFamily="18" charset="0"/>
              </a:rPr>
              <a:t>10</a:t>
            </a:r>
          </a:p>
        </p:txBody>
      </p:sp>
      <p:sp>
        <p:nvSpPr>
          <p:cNvPr id="23" name="Rectangle 22"/>
          <p:cNvSpPr/>
          <p:nvPr/>
        </p:nvSpPr>
        <p:spPr bwMode="auto">
          <a:xfrm>
            <a:off x="7501381" y="646331"/>
            <a:ext cx="1084625" cy="360041"/>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fr-FR" sz="1200" dirty="0">
                <a:solidFill>
                  <a:schemeClr val="tx1"/>
                </a:solidFill>
                <a:latin typeface="Times" pitchFamily="18" charset="0"/>
              </a:rPr>
              <a:t>U10-U11</a:t>
            </a:r>
          </a:p>
        </p:txBody>
      </p:sp>
      <p:pic>
        <p:nvPicPr>
          <p:cNvPr id="24" name="Image 23" descr="E:\Doc District\logo district.jpg"/>
          <p:cNvPicPr/>
          <p:nvPr/>
        </p:nvPicPr>
        <p:blipFill>
          <a:blip r:embed="rId3" cstate="print">
            <a:extLst>
              <a:ext uri="{28A0092B-C50C-407E-A947-70E740481C1C}">
                <a14:useLocalDpi xmlns:a14="http://schemas.microsoft.com/office/drawing/2010/main" val="0"/>
              </a:ext>
            </a:extLst>
          </a:blip>
          <a:srcRect b="22563"/>
          <a:stretch>
            <a:fillRect/>
          </a:stretch>
        </p:blipFill>
        <p:spPr bwMode="auto">
          <a:xfrm>
            <a:off x="145611" y="962212"/>
            <a:ext cx="509373" cy="630584"/>
          </a:xfrm>
          <a:prstGeom prst="rect">
            <a:avLst/>
          </a:prstGeom>
          <a:noFill/>
          <a:ln>
            <a:noFill/>
          </a:ln>
        </p:spPr>
      </p:pic>
      <p:pic>
        <p:nvPicPr>
          <p:cNvPr id="27" name="Picture 2"/>
          <p:cNvPicPr>
            <a:picLocks noChangeAspect="1" noChangeArrowheads="1"/>
          </p:cNvPicPr>
          <p:nvPr/>
        </p:nvPicPr>
        <p:blipFill rotWithShape="1">
          <a:blip r:embed="rId4" cstate="print"/>
          <a:srcRect l="10811" t="21114" r="18919" b="12949"/>
          <a:stretch/>
        </p:blipFill>
        <p:spPr bwMode="auto">
          <a:xfrm>
            <a:off x="4118494" y="723302"/>
            <a:ext cx="1699099" cy="2027576"/>
          </a:xfrm>
          <a:prstGeom prst="rect">
            <a:avLst/>
          </a:prstGeom>
          <a:noFill/>
          <a:ln w="9525">
            <a:solidFill>
              <a:schemeClr val="tx1"/>
            </a:solid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763688" y="0"/>
            <a:ext cx="6336704" cy="646331"/>
          </a:xfrm>
          <a:prstGeom prst="rect">
            <a:avLst/>
          </a:prstGeom>
          <a:noFill/>
        </p:spPr>
        <p:txBody>
          <a:bodyPr wrap="square" rtlCol="0">
            <a:spAutoFit/>
          </a:bodyPr>
          <a:lstStyle/>
          <a:p>
            <a:pPr algn="ctr"/>
            <a:r>
              <a:rPr lang="fr-FR" sz="3600" b="1" dirty="0">
                <a:solidFill>
                  <a:srgbClr val="0070C0"/>
                </a:solidFill>
              </a:rPr>
              <a:t> </a:t>
            </a:r>
          </a:p>
        </p:txBody>
      </p:sp>
      <p:pic>
        <p:nvPicPr>
          <p:cNvPr id="1027" name="Picture 3"/>
          <p:cNvPicPr>
            <a:picLocks noChangeAspect="1" noChangeArrowheads="1"/>
          </p:cNvPicPr>
          <p:nvPr/>
        </p:nvPicPr>
        <p:blipFill>
          <a:blip r:embed="rId2" cstate="print"/>
          <a:srcRect/>
          <a:stretch>
            <a:fillRect/>
          </a:stretch>
        </p:blipFill>
        <p:spPr bwMode="auto">
          <a:xfrm>
            <a:off x="1223628" y="62112"/>
            <a:ext cx="7560840" cy="1800200"/>
          </a:xfrm>
          <a:prstGeom prst="rect">
            <a:avLst/>
          </a:prstGeom>
          <a:ln>
            <a:noFill/>
          </a:ln>
          <a:effectLst>
            <a:softEdge rad="112500"/>
          </a:effectLst>
        </p:spPr>
      </p:pic>
      <p:pic>
        <p:nvPicPr>
          <p:cNvPr id="5" name="Image 4" descr="E:\Doc District\logo district.jpg"/>
          <p:cNvPicPr/>
          <p:nvPr/>
        </p:nvPicPr>
        <p:blipFill>
          <a:blip r:embed="rId3" cstate="print">
            <a:extLst>
              <a:ext uri="{28A0092B-C50C-407E-A947-70E740481C1C}">
                <a14:useLocalDpi xmlns:a14="http://schemas.microsoft.com/office/drawing/2010/main" val="0"/>
              </a:ext>
            </a:extLst>
          </a:blip>
          <a:srcRect b="22563"/>
          <a:stretch>
            <a:fillRect/>
          </a:stretch>
        </p:blipFill>
        <p:spPr bwMode="auto">
          <a:xfrm>
            <a:off x="145611" y="962212"/>
            <a:ext cx="509373" cy="630584"/>
          </a:xfrm>
          <a:prstGeom prst="rect">
            <a:avLst/>
          </a:prstGeom>
          <a:noFill/>
          <a:ln>
            <a:noFill/>
          </a:ln>
        </p:spPr>
      </p:pic>
      <p:pic>
        <p:nvPicPr>
          <p:cNvPr id="12" name="Image 11">
            <a:extLst>
              <a:ext uri="{FF2B5EF4-FFF2-40B4-BE49-F238E27FC236}">
                <a16:creationId xmlns:a16="http://schemas.microsoft.com/office/drawing/2014/main" id="{3F294C29-82DC-4C58-8685-3E85E1C8F7C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8352" y="2492896"/>
            <a:ext cx="2736304" cy="2778121"/>
          </a:xfrm>
          <a:prstGeom prst="rect">
            <a:avLst/>
          </a:prstGeom>
        </p:spPr>
      </p:pic>
      <p:pic>
        <p:nvPicPr>
          <p:cNvPr id="14" name="Image 13">
            <a:extLst>
              <a:ext uri="{FF2B5EF4-FFF2-40B4-BE49-F238E27FC236}">
                <a16:creationId xmlns:a16="http://schemas.microsoft.com/office/drawing/2014/main" id="{EC67AAE8-BA31-44F5-8FA1-68CC8C9C963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95943" y="2483659"/>
            <a:ext cx="2416210" cy="2778121"/>
          </a:xfrm>
          <a:prstGeom prst="rect">
            <a:avLst/>
          </a:prstGeom>
        </p:spPr>
      </p:pic>
      <p:pic>
        <p:nvPicPr>
          <p:cNvPr id="16" name="Image 15">
            <a:extLst>
              <a:ext uri="{FF2B5EF4-FFF2-40B4-BE49-F238E27FC236}">
                <a16:creationId xmlns:a16="http://schemas.microsoft.com/office/drawing/2014/main" id="{68038557-EEF5-4DA8-A0C8-3A051974A26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33440" y="2503338"/>
            <a:ext cx="2416210" cy="2775998"/>
          </a:xfrm>
          <a:prstGeom prst="rect">
            <a:avLst/>
          </a:prstGeom>
        </p:spPr>
      </p:pic>
    </p:spTree>
  </p:cSld>
  <p:clrMapOvr>
    <a:masterClrMapping/>
  </p:clrMapOvr>
</p:sld>
</file>

<file path=ppt/theme/theme1.xml><?xml version="1.0" encoding="utf-8"?>
<a:theme xmlns:a="http://schemas.openxmlformats.org/drawingml/2006/main" name="Nouvelle présentation">
  <a:themeElements>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ouvelle pré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é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é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é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é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é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é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780B9579429CF4F8381AB417F9F5BDC" ma:contentTypeVersion="1" ma:contentTypeDescription="Crée un document." ma:contentTypeScope="" ma:versionID="35461d2b855241006c57675daa95dcc6">
  <xsd:schema xmlns:xsd="http://www.w3.org/2001/XMLSchema" xmlns:xs="http://www.w3.org/2001/XMLSchema" xmlns:p="http://schemas.microsoft.com/office/2006/metadata/properties" xmlns:ns1="http://schemas.microsoft.com/sharepoint/v3" targetNamespace="http://schemas.microsoft.com/office/2006/metadata/properties" ma:root="true" ma:fieldsID="d925a11e336e3fa0231ac2070ef03d4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 ma:internalName="PublishingStartDate">
      <xsd:simpleType>
        <xsd:restriction base="dms:Unknown"/>
      </xsd:simpleType>
    </xsd:element>
    <xsd:element name="PublishingExpirationDate" ma:index="9" nillable="true" ma:displayName="Date de fin de planification" ma:description=""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18DA4304-3A13-464C-8D02-42E8E2D463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768F919-6294-447C-A6D9-4D11662B451B}">
  <ds:schemaRefs>
    <ds:schemaRef ds:uri="http://schemas.microsoft.com/sharepoint/v3/contenttype/forms"/>
  </ds:schemaRefs>
</ds:datastoreItem>
</file>

<file path=customXml/itemProps3.xml><?xml version="1.0" encoding="utf-8"?>
<ds:datastoreItem xmlns:ds="http://schemas.openxmlformats.org/officeDocument/2006/customXml" ds:itemID="{9D44CAB8-42E6-4DB6-B19E-A388AB9B9C4C}">
  <ds:schemaRefs>
    <ds:schemaRef ds:uri="http://schemas.microsoft.com/office/2006/metadata/properties"/>
    <ds:schemaRef ds:uri="http://schemas.microsoft.com/sharepoint/v3"/>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5599</TotalTime>
  <Words>185</Words>
  <Application>Microsoft Office PowerPoint</Application>
  <PresentationFormat>Affichage à l'écran (4:3)</PresentationFormat>
  <Paragraphs>29</Paragraphs>
  <Slides>3</Slides>
  <Notes>1</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3</vt:i4>
      </vt:variant>
    </vt:vector>
  </HeadingPairs>
  <TitlesOfParts>
    <vt:vector size="6" baseType="lpstr">
      <vt:lpstr>Arial</vt:lpstr>
      <vt:lpstr>Times</vt:lpstr>
      <vt:lpstr>Nouvelle présentation</vt:lpstr>
      <vt:lpstr>Présentation PowerPoint</vt:lpstr>
      <vt:lpstr>Présentation PowerPoint</vt:lpstr>
      <vt:lpstr>Présentation PowerPoint</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 ..</dc:creator>
  <cp:lastModifiedBy>BONNIN Jérémy</cp:lastModifiedBy>
  <cp:revision>617</cp:revision>
  <dcterms:created xsi:type="dcterms:W3CDTF">2006-11-08T16:46:26Z</dcterms:created>
  <dcterms:modified xsi:type="dcterms:W3CDTF">2021-01-05T08:42:30Z</dcterms:modified>
</cp:coreProperties>
</file>