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354" r:id="rId6"/>
    <p:sldId id="353" r:id="rId7"/>
    <p:sldId id="355" r:id="rId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68" d="100"/>
          <a:sy n="68" d="100"/>
        </p:scale>
        <p:origin x="1692" y="9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23/12/2020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71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55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65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FEDERAL</a:t>
            </a:r>
            <a:r>
              <a:rPr lang="fr-FR" sz="400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681" y="-9909"/>
            <a:ext cx="2093812" cy="21916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-9939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191518" y="2827539"/>
            <a:ext cx="7776864" cy="4005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JOURNEE STAGE 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U10F-U11F du club mais aussi celle de SPS Nieul le Dolent.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Elles ont eu la chance de bénéficier de l'intervention d'une ancienne joueuse Internationale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Emilie </a:t>
            </a:r>
            <a:r>
              <a:rPr kumimoji="0" lang="fr-F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Mazoué</a:t>
            </a: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-Guillet est venue leur présenter son parcours 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Internationale Française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Internationale Française Espoirs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Internationale Française -16 ans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Double vice championne de France de ligue 1 Féminine (ESOF)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2 fois Championne de France de ligue 2 Féminine (ESOF)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Environ 300 matchs de ligue 1 Féminine et 40 en ligue 2 Féminine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Elle en a profité pour répondre à leurs </a:t>
            </a:r>
            <a:r>
              <a:rPr lang="fr-FR" sz="1400">
                <a:solidFill>
                  <a:schemeClr val="tx1"/>
                </a:solidFill>
                <a:latin typeface="Comic Sans MS" panose="030F0702030302020204" pitchFamily="66" charset="0"/>
              </a:rPr>
              <a:t>différentes interrogations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636912"/>
            <a:ext cx="2160240" cy="3594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6160070" y="142694"/>
            <a:ext cx="2808312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Thématiques développées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194073" y="89247"/>
            <a:ext cx="2160240" cy="6017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 </a:t>
            </a:r>
            <a:r>
              <a:rPr lang="fr-FR" sz="1000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dirty="0"/>
              <a:t>US AUBIGNY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194073" y="1268833"/>
            <a:ext cx="2160240" cy="3601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INTERVENTION ANCIENNE JOUEUSE INTERNATIONALE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1194073" y="89479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1194073" y="1699158"/>
            <a:ext cx="2160240" cy="53144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/>
              <a:t>Nb participants</a:t>
            </a:r>
            <a:r>
              <a:rPr lang="fr-FR" sz="1400" dirty="0"/>
              <a:t> </a:t>
            </a:r>
            <a:r>
              <a:rPr lang="fr-FR" sz="1000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20</a:t>
            </a: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995936" y="89247"/>
            <a:ext cx="1872208" cy="53483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Dates </a:t>
            </a:r>
            <a:r>
              <a:rPr lang="fr-FR" sz="1000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/>
              <a:t>23/12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48078"/>
              </p:ext>
            </p:extLst>
          </p:nvPr>
        </p:nvGraphicFramePr>
        <p:xfrm>
          <a:off x="6547887" y="636040"/>
          <a:ext cx="1984554" cy="992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REGLES DE VIE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93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      Santé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Engagement citoyen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Environnement</a:t>
                      </a:r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6619895" y="1046931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619895" y="1230535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19895" y="1414139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834820"/>
              </p:ext>
            </p:extLst>
          </p:nvPr>
        </p:nvGraphicFramePr>
        <p:xfrm>
          <a:off x="6547887" y="1648585"/>
          <a:ext cx="1984554" cy="9929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4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REGLES DE JEU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93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      Fair-play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Règles</a:t>
                      </a:r>
                      <a:r>
                        <a:rPr lang="fr-FR" sz="1200" baseline="0" dirty="0"/>
                        <a:t> du jeu et arbitrage</a:t>
                      </a:r>
                      <a:endParaRPr lang="fr-FR" sz="1200" b="0" dirty="0"/>
                    </a:p>
                    <a:p>
                      <a:pPr algn="l"/>
                      <a:r>
                        <a:rPr lang="fr-FR" sz="1200" dirty="0"/>
                        <a:t>      Culture</a:t>
                      </a:r>
                      <a:r>
                        <a:rPr lang="fr-FR" sz="1200" baseline="0" dirty="0"/>
                        <a:t> foot</a:t>
                      </a:r>
                      <a:endParaRPr lang="fr-FR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 bwMode="auto">
          <a:xfrm>
            <a:off x="6619895" y="2059476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619895" y="2243080"/>
            <a:ext cx="144016" cy="1711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619895" y="2426684"/>
            <a:ext cx="144016" cy="1711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836398"/>
            <a:ext cx="471722" cy="14127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790" y="836398"/>
            <a:ext cx="471722" cy="14127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070" y="836398"/>
            <a:ext cx="471722" cy="141277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sp>
        <p:nvSpPr>
          <p:cNvPr id="31" name="Rectangle à coins arrondis 30"/>
          <p:cNvSpPr/>
          <p:nvPr/>
        </p:nvSpPr>
        <p:spPr bwMode="auto">
          <a:xfrm>
            <a:off x="1234430" y="2287841"/>
            <a:ext cx="2090138" cy="48245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/>
              <a:t>Catégories concernées </a:t>
            </a:r>
            <a:r>
              <a:rPr lang="fr-FR" sz="1000" dirty="0"/>
              <a:t>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8" charset="0"/>
              </a:rPr>
              <a:t>U10F-U11F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93CEE7D-0C62-4B44-B8D9-1C65D3F139C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1476" y="961701"/>
            <a:ext cx="855811" cy="7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97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PHOTO(s) </a:t>
            </a:r>
          </a:p>
          <a:p>
            <a:pPr algn="ctr"/>
            <a:r>
              <a:rPr lang="fr-FR" sz="3200" b="1" dirty="0"/>
              <a:t>DE </a:t>
            </a:r>
          </a:p>
          <a:p>
            <a:pPr algn="ctr"/>
            <a:r>
              <a:rPr lang="fr-FR" sz="3200" b="1" dirty="0"/>
              <a:t>L’ACTION</a:t>
            </a:r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9240"/>
            <a:ext cx="1368152" cy="10800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76DE96-1751-45B8-9DE5-69E819497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16" y="2002018"/>
            <a:ext cx="7325740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1640" y="1988840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r>
              <a:rPr lang="fr-FR" sz="3200" b="1" dirty="0"/>
              <a:t>PHOTO(s) </a:t>
            </a:r>
          </a:p>
          <a:p>
            <a:pPr algn="ctr"/>
            <a:r>
              <a:rPr lang="fr-FR" sz="3200" b="1" dirty="0"/>
              <a:t>DE </a:t>
            </a:r>
          </a:p>
          <a:p>
            <a:pPr algn="ctr"/>
            <a:r>
              <a:rPr lang="fr-FR" sz="3200" b="1" dirty="0"/>
              <a:t>L’ACTION</a:t>
            </a:r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7" y="83510"/>
            <a:ext cx="911604" cy="9541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9240"/>
            <a:ext cx="1368152" cy="108005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3FE3E90-A92B-4E38-8FBD-507C46034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732271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9745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5637</TotalTime>
  <Words>170</Words>
  <Application>Microsoft Office PowerPoint</Application>
  <PresentationFormat>Affichage à l'écran (4:3)</PresentationFormat>
  <Paragraphs>55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Eric Robin</cp:lastModifiedBy>
  <cp:revision>614</cp:revision>
  <dcterms:created xsi:type="dcterms:W3CDTF">2006-11-08T16:46:26Z</dcterms:created>
  <dcterms:modified xsi:type="dcterms:W3CDTF">2020-12-23T12:30:11Z</dcterms:modified>
</cp:coreProperties>
</file>