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9" r:id="rId5"/>
    <p:sldId id="352" r:id="rId6"/>
    <p:sldId id="353" r:id="rId7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D56509"/>
    <a:srgbClr val="E1801F"/>
    <a:srgbClr val="0019B0"/>
    <a:srgbClr val="FF5050"/>
    <a:srgbClr val="0066FF"/>
    <a:srgbClr val="99FF99"/>
    <a:srgbClr val="14286B"/>
    <a:srgbClr val="258B5D"/>
    <a:srgbClr val="B38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7" autoAdjust="0"/>
    <p:restoredTop sz="95750" autoAdjust="0"/>
  </p:normalViewPr>
  <p:slideViewPr>
    <p:cSldViewPr>
      <p:cViewPr>
        <p:scale>
          <a:sx n="78" d="100"/>
          <a:sy n="78" d="100"/>
        </p:scale>
        <p:origin x="-1392" y="18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296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DAE5-824D-4DDC-9FF4-60BD1B00178A}" type="datetimeFigureOut">
              <a:rPr lang="fr-FR" smtClean="0"/>
              <a:pPr/>
              <a:t>17/12/2020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0A8E-7AAD-4567-BA90-EF029D3ECB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637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C98692-3950-4244-8394-C3B596C931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186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FD804-94F2-4F6F-8B46-E92D5FE459DB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73554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https://upload.wikimedia.org/wikipedia/fr/thumb/4/43/Logo_%C3%89quipe_France_Football_2018.svg/679px-Logo_%C3%89quipe_France_Football_2018.svg.png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https://upload.wikimedia.org/wikipedia/fr/thumb/4/43/Logo_%C3%89quipe_France_Football_2018.svg/679px-Logo_%C3%89quipe_France_Football_2018.svg.png" TargetMode="Externa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upload.wikimedia.org/wikipedia/fr/thumb/4/43/Logo_%C3%89quipe_France_Football_2018.svg/679px-Logo_%C3%89quipe_France_Football_2018.svg.png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591780" y="2006340"/>
            <a:ext cx="4104456" cy="369332"/>
          </a:xfrm>
          <a:prstGeom prst="rect">
            <a:avLst/>
          </a:prstGeom>
          <a:solidFill>
            <a:srgbClr val="FFC000"/>
          </a:solidFill>
          <a:ln w="57150">
            <a:solidFill>
              <a:srgbClr val="FFC000"/>
            </a:solidFill>
            <a:miter lim="800000"/>
            <a:headEnd/>
            <a:tailEnd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800" b="1" dirty="0" smtClean="0">
                <a:solidFill>
                  <a:schemeClr val="accent2"/>
                </a:solidFill>
                <a:latin typeface="Arial" charset="0"/>
              </a:rPr>
              <a:t>PROGRAMME EDUCATIF FEDERAL </a:t>
            </a:r>
            <a:endParaRPr lang="fr-FR" sz="18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43508" y="4073266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92121" y="2969355"/>
            <a:ext cx="2559755" cy="1082359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FICHE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 ACTION »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305"/>
            <a:ext cx="167587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6165305"/>
            <a:ext cx="1548707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6165305"/>
            <a:ext cx="1539515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6165304"/>
            <a:ext cx="150023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6165304"/>
            <a:ext cx="159720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6159864"/>
            <a:ext cx="1475656" cy="69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 13" descr="RÃ©sultat de recherche d'images pour &quot;logo FFF&quot;"/>
          <p:cNvPicPr>
            <a:picLocks noChangeAspect="1" noChangeArrowheads="1"/>
          </p:cNvPicPr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796" y="197429"/>
            <a:ext cx="1452407" cy="178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97429"/>
            <a:ext cx="1069891" cy="133718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60" y="4406573"/>
            <a:ext cx="6264696" cy="1476300"/>
          </a:xfrm>
          <a:prstGeom prst="rect">
            <a:avLst/>
          </a:prstGeom>
          <a:effectLst>
            <a:softEdge rad="177800"/>
          </a:effec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40" y="197429"/>
            <a:ext cx="1069891" cy="1337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1630991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Rectangle 24"/>
          <p:cNvSpPr/>
          <p:nvPr/>
        </p:nvSpPr>
        <p:spPr bwMode="auto">
          <a:xfrm>
            <a:off x="1331640" y="3140968"/>
            <a:ext cx="7344816" cy="3600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(Qui ? Quand ? Quoi ? Où ?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Comment ?)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 FC2 SUD VENDEE a souhaité garder le contact avec ses licencié(e)s en proposant diverses activités avec notamment un jeu de l’oie spéciale « règles du jeu du foot à 8 ».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Un jeu pour apprendre de</a:t>
            </a:r>
            <a:r>
              <a:rPr kumimoji="0" lang="fr-F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façon ludique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Ce jeu a été proposé sur les réseaux sociaux.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3851920" y="2924944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Résumé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31640" y="2276872"/>
            <a:ext cx="2160240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Règles du jeu</a:t>
            </a:r>
            <a:endParaRPr lang="fr-FR" sz="12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1331640" y="1916832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Thématique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33164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Nom du club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349393" y="1592796"/>
            <a:ext cx="2232248" cy="13681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Jeu de l’OIE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6349393" y="1232756"/>
            <a:ext cx="2232248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Nom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6444208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 smtClean="0"/>
              <a:t>Nb participants</a:t>
            </a:r>
            <a:endParaRPr lang="fr-FR" sz="1000" dirty="0" smtClean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31640" y="1412776"/>
            <a:ext cx="2160240" cy="36004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VENDEE</a:t>
            </a:r>
          </a:p>
        </p:txBody>
      </p:sp>
      <p:sp>
        <p:nvSpPr>
          <p:cNvPr id="17" name="Rectangle à coins arrondis 16"/>
          <p:cNvSpPr/>
          <p:nvPr/>
        </p:nvSpPr>
        <p:spPr bwMode="auto">
          <a:xfrm>
            <a:off x="1331640" y="1052736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District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3851920" y="188640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Date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9" name="Rectangle à coins arrondis 18"/>
          <p:cNvSpPr/>
          <p:nvPr/>
        </p:nvSpPr>
        <p:spPr bwMode="auto">
          <a:xfrm>
            <a:off x="6444208" y="654951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 smtClean="0"/>
              <a:t>Catégorie</a:t>
            </a:r>
            <a:r>
              <a:rPr lang="fr-FR" sz="1400" dirty="0"/>
              <a:t>s</a:t>
            </a:r>
            <a:endParaRPr lang="fr-FR" sz="1000" dirty="0" smtClean="0">
              <a:solidFill>
                <a:schemeClr val="tx1"/>
              </a:solidFill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331640" y="548680"/>
            <a:ext cx="2160240" cy="41353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FC2 SUD VENDEE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49053" y="188640"/>
            <a:ext cx="1391099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smtClean="0">
                <a:solidFill>
                  <a:schemeClr val="tx1"/>
                </a:solidFill>
                <a:latin typeface="Times" pitchFamily="18" charset="0"/>
              </a:rPr>
              <a:t>28 </a:t>
            </a:r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novembre 2020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7836890" y="190623"/>
            <a:ext cx="744751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?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501381" y="646331"/>
            <a:ext cx="1084625" cy="36004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  <a:latin typeface="Times" pitchFamily="18" charset="0"/>
              </a:rPr>
              <a:t>FOOT A 8</a:t>
            </a:r>
            <a:endParaRPr lang="fr-FR" sz="12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0811" t="21114" r="18919" b="12949"/>
          <a:stretch/>
        </p:blipFill>
        <p:spPr bwMode="auto">
          <a:xfrm>
            <a:off x="4118494" y="723302"/>
            <a:ext cx="1699099" cy="20275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8" name="Image 27" descr="RÃ©sultat de recherche d'images pour &quot;logo FFF&quot;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69" y="165165"/>
            <a:ext cx="58695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9" y="1046311"/>
            <a:ext cx="586956" cy="72650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4" y="1916832"/>
            <a:ext cx="678426" cy="665584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pic>
        <p:nvPicPr>
          <p:cNvPr id="7" name="Image 6" descr="RÃ©sultat de recherche d'images pour &quot;logo FFF&quot;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69" y="165165"/>
            <a:ext cx="58695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9" y="1046311"/>
            <a:ext cx="586956" cy="72650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4" y="1916832"/>
            <a:ext cx="678426" cy="66558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3" name="Rectangle à coins arrondis 12"/>
          <p:cNvSpPr/>
          <p:nvPr/>
        </p:nvSpPr>
        <p:spPr bwMode="auto">
          <a:xfrm>
            <a:off x="1331640" y="170026"/>
            <a:ext cx="7344816" cy="47630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/>
              <a:t>PHOTO DE L’ACTION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882" y="1062736"/>
            <a:ext cx="7548331" cy="5661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0B9579429CF4F8381AB417F9F5BDC" ma:contentTypeVersion="1" ma:contentTypeDescription="Crée un document." ma:contentTypeScope="" ma:versionID="35461d2b855241006c57675daa95dc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925a11e336e3fa0231ac2070ef03d4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68F919-6294-447C-A6D9-4D11662B4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44CAB8-42E6-4DB6-B19E-A388AB9B9C4C}">
  <ds:schemaRefs>
    <ds:schemaRef ds:uri="http://www.w3.org/XML/1998/namespace"/>
    <ds:schemaRef ds:uri="http://schemas.microsoft.com/sharepoint/v3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8DA4304-3A13-464C-8D02-42E8E2D46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5668</TotalTime>
  <Words>78</Words>
  <Application>Microsoft Office PowerPoint</Application>
  <PresentationFormat>Affichage à l'écran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Nouvelle présentation</vt:lpstr>
      <vt:lpstr>Présentation PowerPoint</vt:lpstr>
      <vt:lpstr>Présentation PowerPoint</vt:lpstr>
      <vt:lpstr>Présentation PowerPoint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.. ..</dc:creator>
  <cp:lastModifiedBy>COUE Yohan</cp:lastModifiedBy>
  <cp:revision>634</cp:revision>
  <dcterms:created xsi:type="dcterms:W3CDTF">2006-11-08T16:46:26Z</dcterms:created>
  <dcterms:modified xsi:type="dcterms:W3CDTF">2020-12-17T17:27:59Z</dcterms:modified>
</cp:coreProperties>
</file>