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56509"/>
    <a:srgbClr val="E1801F"/>
    <a:srgbClr val="0019B0"/>
    <a:srgbClr val="FF5050"/>
    <a:srgbClr val="0066FF"/>
    <a:srgbClr val="99FF99"/>
    <a:srgbClr val="14286B"/>
    <a:srgbClr val="258B5D"/>
    <a:srgbClr val="B38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>
        <p:scale>
          <a:sx n="78" d="100"/>
          <a:sy n="78" d="100"/>
        </p:scale>
        <p:origin x="-1392" y="22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17/12/2020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91780" y="2006340"/>
            <a:ext cx="4104456" cy="369332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 smtClean="0">
                <a:solidFill>
                  <a:schemeClr val="accent2"/>
                </a:solidFill>
                <a:latin typeface="Arial" charset="0"/>
              </a:rPr>
              <a:t>PROGRAMME EDUCATIF FEDERAL </a:t>
            </a:r>
            <a:endParaRPr lang="fr-FR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43508" y="4073266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92121" y="2969355"/>
            <a:ext cx="2559755" cy="1082359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RÃ©sultat de recherche d'images pour &quot;logo FFF&quot;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96" y="197429"/>
            <a:ext cx="1452407" cy="178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97429"/>
            <a:ext cx="1069891" cy="13371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406573"/>
            <a:ext cx="6264696" cy="1476300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40" y="197429"/>
            <a:ext cx="1069891" cy="1337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(Qui ? Quand ? Quoi ? Où ?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Comment ?)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Lors du confinement, au mois de novembre, le club a proposé à ses licencié(e)s , via les réseaux sociaux, de réaliser une bonne action environnementale tout en entretenant leur condition physique.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baseline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En</a:t>
            </a:r>
            <a:r>
              <a:rPr lang="fr-FR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effet, les licencié(e)s pouvaient allier la course à pied avec l’écologie en ramassant les déchets qu’ils trouvaient sur le parcours de leur footing ou promenade.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Environnement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NETTOIE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 TON KM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Nb participants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Catégorie</a:t>
            </a:r>
            <a:r>
              <a:rPr lang="fr-FR" sz="1400" dirty="0"/>
              <a:t>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FC2 SUD VENDEE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25 novembre 2020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?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U12 à …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" name="Image 2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7" name="Image 6" descr="RÃ©sultat de recherche d'images pour &quot;logo FFF&quot;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Rectangle à coins arrondis 12"/>
          <p:cNvSpPr/>
          <p:nvPr/>
        </p:nvSpPr>
        <p:spPr bwMode="auto">
          <a:xfrm>
            <a:off x="1331640" y="170026"/>
            <a:ext cx="7344816" cy="47630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/>
              <a:t>PHOTO DE L’ACTION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184" y="885245"/>
            <a:ext cx="4140064" cy="5520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115</Words>
  <Application>Microsoft Office PowerPoint</Application>
  <PresentationFormat>Affichage à l'écran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COUE Yohan</cp:lastModifiedBy>
  <cp:revision>633</cp:revision>
  <dcterms:created xsi:type="dcterms:W3CDTF">2006-11-08T16:46:26Z</dcterms:created>
  <dcterms:modified xsi:type="dcterms:W3CDTF">2020-12-17T17:15:04Z</dcterms:modified>
</cp:coreProperties>
</file>