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1"/>
  </p:notesMasterIdLst>
  <p:handoutMasterIdLst>
    <p:handoutMasterId r:id="rId12"/>
  </p:handoutMasterIdLst>
  <p:sldIdLst>
    <p:sldId id="289" r:id="rId5"/>
    <p:sldId id="352" r:id="rId6"/>
    <p:sldId id="353" r:id="rId7"/>
    <p:sldId id="354" r:id="rId8"/>
    <p:sldId id="355" r:id="rId9"/>
    <p:sldId id="356" r:id="rId10"/>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varScale="1">
        <p:scale>
          <a:sx n="102" d="100"/>
          <a:sy n="102" d="100"/>
        </p:scale>
        <p:origin x="498" y="10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17/12/2020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FEDERAL</a:t>
            </a:r>
            <a:r>
              <a:rPr lang="fr-FR" sz="4000" dirty="0">
                <a:solidFill>
                  <a:schemeClr val="bg1"/>
                </a:solidFill>
                <a:latin typeface="Arial" charset="0"/>
              </a:rPr>
              <a:t> </a:t>
            </a: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313899" y="3861048"/>
            <a:ext cx="2868329" cy="1337525"/>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a:ln>
                  <a:noFill/>
                </a:ln>
                <a:solidFill>
                  <a:schemeClr val="accent6">
                    <a:lumMod val="75000"/>
                  </a:schemeClr>
                </a:solidFill>
                <a:effectLst/>
                <a:latin typeface="Arial" pitchFamily="34" charset="0"/>
                <a:cs typeface="Arial" pitchFamily="34" charset="0"/>
              </a:rPr>
              <a:t>Saison 20/21</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80442" y="134917"/>
            <a:ext cx="1462491" cy="179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8166" y="3890647"/>
            <a:ext cx="1056188" cy="1320058"/>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492" y="3890647"/>
            <a:ext cx="1056188" cy="13200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259632" y="2595215"/>
            <a:ext cx="7344816" cy="426278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100" dirty="0"/>
              <a:t>Mercredi 14 Octobre, les premiers éléments de la course qui concernera l'ensemble de l'école de football ont été distribués à l'ensemble de nos jeunes licenciés !</a:t>
            </a:r>
          </a:p>
          <a:p>
            <a:pPr algn="ctr"/>
            <a:r>
              <a:rPr lang="fr-FR" sz="1100" b="1" dirty="0"/>
              <a:t>Comment va se dérouler l'opération ?</a:t>
            </a:r>
            <a:endParaRPr lang="fr-FR" sz="1100" dirty="0"/>
          </a:p>
          <a:p>
            <a:pPr algn="ctr"/>
            <a:r>
              <a:rPr lang="fr-FR" sz="1100" b="1" i="1" dirty="0"/>
              <a:t>1ère Partie :</a:t>
            </a:r>
            <a:endParaRPr lang="fr-FR" sz="1100" dirty="0"/>
          </a:p>
          <a:p>
            <a:pPr algn="ctr"/>
            <a:r>
              <a:rPr lang="fr-FR" sz="1100" dirty="0"/>
              <a:t>Les enfants devront ramener les cartons distribués le Mercredi 14 Octobre coloriés et complétés avec le nom, le prénom, la catégorie et surtout le nom de leur voilier (à imaginer !).</a:t>
            </a:r>
          </a:p>
          <a:p>
            <a:pPr algn="ctr"/>
            <a:r>
              <a:rPr lang="fr-FR" sz="1100" dirty="0"/>
              <a:t>Ces cartes seront conservées par les éducateurs pendant la durée de la course. Une fois cette dernière terminée, les enfants se verront remettre leur carton avec leur classement ! </a:t>
            </a:r>
          </a:p>
          <a:p>
            <a:pPr algn="ctr"/>
            <a:r>
              <a:rPr lang="fr-FR" sz="1100" dirty="0"/>
              <a:t>Les plus beaux bateaux seront soumis à un vote sur les réseaux sociaux du club pour élire le plus beau. Le gagnant remportera un point bonus !</a:t>
            </a:r>
          </a:p>
          <a:p>
            <a:pPr algn="ctr"/>
            <a:r>
              <a:rPr lang="fr-FR" sz="1100" b="1" i="1" dirty="0"/>
              <a:t>2ème Partie :</a:t>
            </a:r>
            <a:endParaRPr lang="fr-FR" sz="1100" dirty="0"/>
          </a:p>
          <a:p>
            <a:pPr algn="ctr"/>
            <a:r>
              <a:rPr lang="fr-FR" sz="1100" dirty="0"/>
              <a:t>Le départ réel du "Vendée Globe By Les Sables FCOC" sera donné lors des entrainements du 4 Novembre (reporté à Janvier suite au confinement). Chaque mercredi, les éducateurs fixeront quatre objectifs qui permettront de remporter un point chacun.</a:t>
            </a:r>
          </a:p>
          <a:p>
            <a:pPr algn="ctr"/>
            <a:r>
              <a:rPr lang="fr-FR" sz="1100" dirty="0"/>
              <a:t>Ces objectifs seront sur le P.E.F. (Un thème par semaine) ainsi que sur les ateliers et l'attitude, aucune performance sportive sera prise en compte !</a:t>
            </a:r>
          </a:p>
          <a:p>
            <a:pPr algn="ctr"/>
            <a:r>
              <a:rPr lang="fr-FR" sz="1100" dirty="0"/>
              <a:t>Une fois la séance terminée, les points seront attribués aux enfants qui avanceront dans leur tour du monde.</a:t>
            </a:r>
          </a:p>
          <a:p>
            <a:pPr algn="ctr"/>
            <a:r>
              <a:rPr lang="fr-FR" sz="1100" dirty="0"/>
              <a:t>Il sera possible d'obtenir un point bonus en allant voir jouer une autre catégorie du club (Il faudra penser à prévenir l'éducateur, avec une photo à l'appui de préférence !)</a:t>
            </a:r>
          </a:p>
          <a:p>
            <a:pPr algn="ctr"/>
            <a:r>
              <a:rPr lang="fr-FR" sz="1100" b="1" i="1" dirty="0"/>
              <a:t>Fin du jeu :</a:t>
            </a:r>
            <a:endParaRPr lang="fr-FR" sz="1100" dirty="0"/>
          </a:p>
          <a:p>
            <a:pPr algn="ctr"/>
            <a:r>
              <a:rPr lang="fr-FR" sz="1100" dirty="0"/>
              <a:t>Pour terminer son Vendée Globe et récupérer son carton, il faudra obtenir un total de 55 points !</a:t>
            </a:r>
          </a:p>
          <a:p>
            <a:pPr algn="ctr"/>
            <a:r>
              <a:rPr lang="fr-FR" sz="1100" b="1" i="1" dirty="0"/>
              <a:t>Récompenses :</a:t>
            </a:r>
            <a:endParaRPr lang="fr-FR" sz="1100" dirty="0"/>
          </a:p>
          <a:p>
            <a:pPr algn="ctr"/>
            <a:r>
              <a:rPr lang="fr-FR" sz="1100" dirty="0"/>
              <a:t>Les premiers de chaque catégorie seront invités à entrer sur le terrain avec les joueurs de l'équipe Régional 1 lors d'un match de championnat ! (Sous réserve des conditions sanitaires)</a:t>
            </a:r>
          </a:p>
        </p:txBody>
      </p:sp>
      <p:sp>
        <p:nvSpPr>
          <p:cNvPr id="26" name="Rectangle à coins arrondis 25"/>
          <p:cNvSpPr/>
          <p:nvPr/>
        </p:nvSpPr>
        <p:spPr bwMode="auto">
          <a:xfrm>
            <a:off x="3840520" y="222823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40" y="2105460"/>
            <a:ext cx="2160240" cy="39778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600" dirty="0">
                <a:solidFill>
                  <a:schemeClr val="tx1"/>
                </a:solidFill>
                <a:latin typeface="Times" pitchFamily="18" charset="0"/>
              </a:rPr>
              <a:t>Engagement citoyen </a:t>
            </a:r>
          </a:p>
        </p:txBody>
      </p:sp>
      <p:sp>
        <p:nvSpPr>
          <p:cNvPr id="34" name="Rectangle à coins arrondis 33"/>
          <p:cNvSpPr/>
          <p:nvPr/>
        </p:nvSpPr>
        <p:spPr bwMode="auto">
          <a:xfrm>
            <a:off x="1331640" y="1733249"/>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592797"/>
            <a:ext cx="2232248" cy="686538"/>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Times" pitchFamily="18" charset="0"/>
              </a:rPr>
              <a:t>Vendée</a:t>
            </a:r>
            <a:r>
              <a:rPr kumimoji="0" lang="fr-FR" sz="1600" b="0" i="0" u="none" strike="noStrike" cap="none" normalizeH="0" dirty="0">
                <a:ln>
                  <a:noFill/>
                </a:ln>
                <a:solidFill>
                  <a:schemeClr val="tx1"/>
                </a:solidFill>
                <a:effectLst/>
                <a:latin typeface="Times" pitchFamily="18" charset="0"/>
              </a:rPr>
              <a:t> Globe by Les Sables FCOC</a:t>
            </a:r>
            <a:endParaRPr kumimoji="0" lang="fr-FR" sz="1600" b="0" i="0" u="none" strike="noStrike" cap="none" normalizeH="0" baseline="0" dirty="0">
              <a:ln>
                <a:noFill/>
              </a:ln>
              <a:solidFill>
                <a:schemeClr val="tx1"/>
              </a:solidFill>
              <a:effectLst/>
              <a:latin typeface="Times" pitchFamily="18" charset="0"/>
            </a:endParaRP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353075"/>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2191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Les Sables Football Club </a:t>
            </a:r>
            <a:r>
              <a:rPr lang="fr-FR" sz="1200" dirty="0" err="1">
                <a:solidFill>
                  <a:schemeClr val="tx1"/>
                </a:solidFill>
                <a:latin typeface="Times" pitchFamily="18" charset="0"/>
              </a:rPr>
              <a:t>Olonne</a:t>
            </a:r>
            <a:r>
              <a:rPr lang="fr-FR" sz="1200" dirty="0">
                <a:solidFill>
                  <a:schemeClr val="tx1"/>
                </a:solidFill>
                <a:latin typeface="Times" pitchFamily="18" charset="0"/>
              </a:rPr>
              <a:t> Château</a:t>
            </a:r>
          </a:p>
        </p:txBody>
      </p:sp>
      <p:sp>
        <p:nvSpPr>
          <p:cNvPr id="21" name="Rectangle 20"/>
          <p:cNvSpPr/>
          <p:nvPr/>
        </p:nvSpPr>
        <p:spPr bwMode="auto">
          <a:xfrm>
            <a:off x="4357686" y="214290"/>
            <a:ext cx="1643074" cy="2857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Saison 2020 / 2021</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100</a:t>
            </a:r>
          </a:p>
        </p:txBody>
      </p:sp>
      <p:sp>
        <p:nvSpPr>
          <p:cNvPr id="23" name="Rectangle 22"/>
          <p:cNvSpPr/>
          <p:nvPr/>
        </p:nvSpPr>
        <p:spPr bwMode="auto">
          <a:xfrm>
            <a:off x="7429520" y="642918"/>
            <a:ext cx="1152121" cy="403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U6-U7-U8-U9-U10-U11</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583953"/>
            <a:ext cx="1699099" cy="1651221"/>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4" name="Image 3"/>
          <p:cNvPicPr>
            <a:picLocks noChangeAspect="1"/>
          </p:cNvPicPr>
          <p:nvPr/>
        </p:nvPicPr>
        <p:blipFill rotWithShape="1">
          <a:blip r:embed="rId7"/>
          <a:srcRect l="27955" t="29092" r="27946" b="13096"/>
          <a:stretch/>
        </p:blipFill>
        <p:spPr>
          <a:xfrm>
            <a:off x="2042519" y="2204864"/>
            <a:ext cx="6057873" cy="4218876"/>
          </a:xfrm>
          <a:prstGeom prst="rect">
            <a:avLst/>
          </a:prstGeom>
        </p:spPr>
      </p:pic>
      <p:sp>
        <p:nvSpPr>
          <p:cNvPr id="3" name="ZoneTexte 2"/>
          <p:cNvSpPr txBox="1"/>
          <p:nvPr/>
        </p:nvSpPr>
        <p:spPr>
          <a:xfrm>
            <a:off x="827584" y="1772817"/>
            <a:ext cx="8316416" cy="461665"/>
          </a:xfrm>
          <a:prstGeom prst="rect">
            <a:avLst/>
          </a:prstGeom>
          <a:noFill/>
        </p:spPr>
        <p:txBody>
          <a:bodyPr wrap="square" rtlCol="0">
            <a:spAutoFit/>
          </a:bodyPr>
          <a:lstStyle/>
          <a:p>
            <a:pPr algn="ctr"/>
            <a:r>
              <a:rPr lang="fr-FR" sz="1200" dirty="0"/>
              <a:t>La carte du voilier transmis aux enfants, un poster de la course sera affiché au stade pour indiqué l’avancement de la course aux enfants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47241" y="890914"/>
            <a:ext cx="4848301" cy="6858000"/>
          </a:xfrm>
          <a:prstGeom prst="rect">
            <a:avLst/>
          </a:prstGeom>
        </p:spPr>
      </p:pic>
    </p:spTree>
    <p:extLst>
      <p:ext uri="{BB962C8B-B14F-4D97-AF65-F5344CB8AC3E}">
        <p14:creationId xmlns:p14="http://schemas.microsoft.com/office/powerpoint/2010/main" val="75098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81703" y="822985"/>
            <a:ext cx="4848301" cy="6858000"/>
          </a:xfrm>
          <a:prstGeom prst="rect">
            <a:avLst/>
          </a:prstGeom>
        </p:spPr>
      </p:pic>
    </p:spTree>
    <p:extLst>
      <p:ext uri="{BB962C8B-B14F-4D97-AF65-F5344CB8AC3E}">
        <p14:creationId xmlns:p14="http://schemas.microsoft.com/office/powerpoint/2010/main" val="167273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120465" y="801930"/>
            <a:ext cx="4848301" cy="6858000"/>
          </a:xfrm>
          <a:prstGeom prst="rect">
            <a:avLst/>
          </a:prstGeom>
        </p:spPr>
      </p:pic>
    </p:spTree>
    <p:extLst>
      <p:ext uri="{BB962C8B-B14F-4D97-AF65-F5344CB8AC3E}">
        <p14:creationId xmlns:p14="http://schemas.microsoft.com/office/powerpoint/2010/main" val="1756433531"/>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3.xml><?xml version="1.0" encoding="utf-8"?>
<ds:datastoreItem xmlns:ds="http://schemas.openxmlformats.org/officeDocument/2006/customXml" ds:itemID="{9D44CAB8-42E6-4DB6-B19E-A388AB9B9C4C}">
  <ds:schemaRef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5640</TotalTime>
  <Words>391</Words>
  <Application>Microsoft Office PowerPoint</Application>
  <PresentationFormat>Affichage à l'écran (4:3)</PresentationFormat>
  <Paragraphs>39</Paragraphs>
  <Slides>6</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Times</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HUVELIN Sylvie</cp:lastModifiedBy>
  <cp:revision>629</cp:revision>
  <cp:lastPrinted>2020-12-17T15:49:27Z</cp:lastPrinted>
  <dcterms:created xsi:type="dcterms:W3CDTF">2006-11-08T16:46:26Z</dcterms:created>
  <dcterms:modified xsi:type="dcterms:W3CDTF">2020-12-17T15:50:17Z</dcterms:modified>
</cp:coreProperties>
</file>