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9" r:id="rId5"/>
    <p:sldId id="352" r:id="rId6"/>
    <p:sldId id="353" r:id="rId7"/>
    <p:sldId id="360" r:id="rId8"/>
    <p:sldId id="359" r:id="rId9"/>
    <p:sldId id="358" r:id="rId10"/>
    <p:sldId id="357" r:id="rId11"/>
    <p:sldId id="356" r:id="rId12"/>
    <p:sldId id="355" r:id="rId13"/>
    <p:sldId id="354" r:id="rId14"/>
    <p:sldId id="365" r:id="rId15"/>
    <p:sldId id="364" r:id="rId16"/>
    <p:sldId id="363" r:id="rId17"/>
    <p:sldId id="362" r:id="rId18"/>
    <p:sldId id="361" r:id="rId19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5750" autoAdjust="0"/>
  </p:normalViewPr>
  <p:slideViewPr>
    <p:cSldViewPr>
      <p:cViewPr varScale="1">
        <p:scale>
          <a:sx n="61" d="100"/>
          <a:sy n="61" d="100"/>
        </p:scale>
        <p:origin x="1672" y="4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04/01/2021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3.png"/><Relationship Id="rId7" Type="http://schemas.openxmlformats.org/officeDocument/2006/relationships/image" Target="../media/image3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3.png"/><Relationship Id="rId7" Type="http://schemas.openxmlformats.org/officeDocument/2006/relationships/image" Target="../media/image3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3.png"/><Relationship Id="rId7" Type="http://schemas.openxmlformats.org/officeDocument/2006/relationships/image" Target="../media/image3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3.png"/><Relationship Id="rId7" Type="http://schemas.openxmlformats.org/officeDocument/2006/relationships/image" Target="../media/image3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13.png"/><Relationship Id="rId7" Type="http://schemas.openxmlformats.org/officeDocument/2006/relationships/image" Target="../media/image3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3" Type="http://schemas.openxmlformats.org/officeDocument/2006/relationships/hyperlink" Target="https://www.facebook.com/footballclubolonnechateau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twitter.com/FCOlonneChateau" TargetMode="External"/><Relationship Id="rId4" Type="http://schemas.openxmlformats.org/officeDocument/2006/relationships/hyperlink" Target="https://www.instagram.com/footballclubolonnechateau/?hl=fr" TargetMode="Externa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png"/><Relationship Id="rId7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3.png"/><Relationship Id="rId7" Type="http://schemas.openxmlformats.org/officeDocument/2006/relationships/image" Target="../media/image2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3.png"/><Relationship Id="rId7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3.png"/><Relationship Id="rId7" Type="http://schemas.openxmlformats.org/officeDocument/2006/relationships/image" Target="../media/image2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3.png"/><Relationship Id="rId7" Type="http://schemas.openxmlformats.org/officeDocument/2006/relationships/image" Target="../media/image2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3.png"/><Relationship Id="rId7" Type="http://schemas.openxmlformats.org/officeDocument/2006/relationships/image" Target="../media/image2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13899" y="3861048"/>
            <a:ext cx="2868329" cy="13375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Saison 2020 / 2021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RÃ©sultat de recherche d'images pour &quot;logo FFF&quot;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42" y="134917"/>
            <a:ext cx="1462491" cy="179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66" y="3890647"/>
            <a:ext cx="1056188" cy="13200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92" y="3890647"/>
            <a:ext cx="1056188" cy="132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11386"/>
            <a:ext cx="4499992" cy="31833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62312"/>
            <a:ext cx="5004048" cy="35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7"/>
            <a:ext cx="4860032" cy="34380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4860032" cy="34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02" y="3212976"/>
            <a:ext cx="4571999" cy="32342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62312"/>
            <a:ext cx="5148064" cy="36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62312"/>
            <a:ext cx="4752528" cy="33619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5220072" cy="36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68509"/>
            <a:ext cx="4716016" cy="33361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20463"/>
            <a:ext cx="4932040" cy="34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4" y="1843919"/>
            <a:ext cx="6804248" cy="4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1200" dirty="0" smtClean="0"/>
          </a:p>
          <a:p>
            <a:pPr algn="ctr"/>
            <a:r>
              <a:rPr lang="fr-FR" sz="1400" dirty="0" smtClean="0"/>
              <a:t>Action </a:t>
            </a:r>
            <a:r>
              <a:rPr lang="fr-FR" sz="1400" dirty="0"/>
              <a:t>ludique nous avons repris le concept du calendrier de l'avent sous formes de la culture foot ou tous nos licenciés et non licenciés pouvaient y </a:t>
            </a:r>
            <a:r>
              <a:rPr lang="fr-FR" sz="1400" dirty="0" smtClean="0"/>
              <a:t>participer.</a:t>
            </a:r>
          </a:p>
          <a:p>
            <a:pPr algn="ctr"/>
            <a:r>
              <a:rPr lang="fr-FR" sz="1400" dirty="0"/>
              <a:t>Chaque jour à 17h00, rendez-vous sur nos réseaux sociaux </a:t>
            </a:r>
            <a:r>
              <a:rPr lang="fr-FR" sz="1400" dirty="0">
                <a:hlinkClick r:id="rId3"/>
              </a:rPr>
              <a:t>Facebook</a:t>
            </a:r>
            <a:r>
              <a:rPr lang="fr-FR" sz="1400" dirty="0"/>
              <a:t>, </a:t>
            </a:r>
            <a:r>
              <a:rPr lang="fr-FR" sz="1400" dirty="0">
                <a:hlinkClick r:id="rId4"/>
              </a:rPr>
              <a:t>Instagram</a:t>
            </a:r>
            <a:r>
              <a:rPr lang="fr-FR" sz="1400" dirty="0"/>
              <a:t> et </a:t>
            </a:r>
            <a:r>
              <a:rPr lang="fr-FR" sz="1400" dirty="0">
                <a:hlinkClick r:id="rId5"/>
              </a:rPr>
              <a:t>Twitter</a:t>
            </a:r>
            <a:r>
              <a:rPr lang="fr-FR" sz="1400" dirty="0"/>
              <a:t> pour découvrir un nouveau jeu ! Du quiz au défi, découvrez 24 mini-jeux à faire pour remporter les lots qui seront tirés au sort au début du mois de Janvier.</a:t>
            </a:r>
          </a:p>
          <a:p>
            <a:pPr algn="ctr"/>
            <a:r>
              <a:rPr lang="fr-FR" sz="1400" dirty="0"/>
              <a:t>Comment jouer ?</a:t>
            </a:r>
          </a:p>
          <a:p>
            <a:pPr algn="ctr"/>
            <a:r>
              <a:rPr lang="fr-FR" sz="1400" dirty="0"/>
              <a:t>Pour participer c'est très simple, rendez-vous chaque jour à 17h00 sur l'ensemble de nos plateforme et répondez aux jeux en commentaire, si votre réponse est bonne, vous remporterez un ticket pour le tirage au sort (sous condition d'avoir "</a:t>
            </a:r>
            <a:r>
              <a:rPr lang="fr-FR" sz="1400" dirty="0" err="1"/>
              <a:t>liké</a:t>
            </a:r>
            <a:r>
              <a:rPr lang="fr-FR" sz="1400" dirty="0"/>
              <a:t>" la page du club sur laquelle vous participez)</a:t>
            </a:r>
          </a:p>
          <a:p>
            <a:pPr algn="ctr"/>
            <a:r>
              <a:rPr lang="fr-FR" sz="1400" dirty="0"/>
              <a:t>Un tirage au sort sera effectué début janvier pour désigner les gagnants (un lot par participant).</a:t>
            </a:r>
          </a:p>
          <a:p>
            <a:pPr algn="ctr"/>
            <a:r>
              <a:rPr lang="fr-FR" sz="1400" dirty="0"/>
              <a:t>Les lots :</a:t>
            </a:r>
          </a:p>
          <a:p>
            <a:pPr algn="ctr"/>
            <a:r>
              <a:rPr lang="fr-FR" sz="1400" dirty="0"/>
              <a:t>Une écharpe officielle du FCOC et un fanion du comité des fêtes sont mis en jeu !</a:t>
            </a:r>
          </a:p>
          <a:p>
            <a:pPr algn="ctr"/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Culture foot + FCOC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Calendrier de l’avent du FCOC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Les Sables Football Club </a:t>
            </a:r>
            <a:r>
              <a:rPr lang="fr-FR" sz="1200" dirty="0" err="1" smtClean="0">
                <a:solidFill>
                  <a:schemeClr val="tx1"/>
                </a:solidFill>
                <a:latin typeface="Times" pitchFamily="18" charset="0"/>
              </a:rPr>
              <a:t>Olonne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Château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357686" y="214290"/>
            <a:ext cx="1643074" cy="2857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Saison 2020 / 2021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84678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Club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429520" y="642918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Toutes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Image 2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97" y="1827591"/>
            <a:ext cx="4355976" cy="3081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60" y="3043572"/>
            <a:ext cx="4644008" cy="3285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68960"/>
            <a:ext cx="5076056" cy="35908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4" y="1933993"/>
            <a:ext cx="4572000" cy="323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93" y="2996952"/>
            <a:ext cx="4788024" cy="33870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948756"/>
            <a:ext cx="4325340" cy="30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1760434"/>
            <a:ext cx="4211960" cy="29795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3078293"/>
            <a:ext cx="4771003" cy="33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1" y="1927735"/>
            <a:ext cx="4427984" cy="31323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33" y="2852936"/>
            <a:ext cx="5364088" cy="37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13" y="3284984"/>
            <a:ext cx="4644008" cy="32852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62312"/>
            <a:ext cx="4716016" cy="33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03406"/>
            <a:ext cx="4877374" cy="34502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41" y="2780928"/>
            <a:ext cx="5220072" cy="36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4CAB8-42E6-4DB6-B19E-A388AB9B9C4C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229</Words>
  <Application>Microsoft Office PowerPoint</Application>
  <PresentationFormat>Affichage à l'écran (4:3)</PresentationFormat>
  <Paragraphs>40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Times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Romain</cp:lastModifiedBy>
  <cp:revision>625</cp:revision>
  <dcterms:created xsi:type="dcterms:W3CDTF">2006-11-08T16:46:26Z</dcterms:created>
  <dcterms:modified xsi:type="dcterms:W3CDTF">2021-01-04T14:15:49Z</dcterms:modified>
</cp:coreProperties>
</file>