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9" r:id="rId5"/>
    <p:sldId id="352" r:id="rId6"/>
    <p:sldId id="353" r:id="rId7"/>
    <p:sldId id="354" r:id="rId8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 varScale="1">
        <p:scale>
          <a:sx n="102" d="100"/>
          <a:sy n="102" d="100"/>
        </p:scale>
        <p:origin x="498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17/12/2020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FEDERAL</a:t>
            </a:r>
            <a:r>
              <a:rPr lang="fr-FR" sz="40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13899" y="3861048"/>
            <a:ext cx="2868329" cy="13375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Saison 20/21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Ã©sultat de recherche d'images pour &quot;logo FFF&quot;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42" y="134917"/>
            <a:ext cx="1462491" cy="17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66" y="3890647"/>
            <a:ext cx="1056188" cy="13200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92" y="3890647"/>
            <a:ext cx="1056188" cy="13200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302592"/>
            <a:ext cx="7344816" cy="3438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Times" pitchFamily="18" charset="0"/>
              </a:rPr>
              <a:t>2</a:t>
            </a:r>
            <a:r>
              <a:rPr lang="fr-FR" sz="1400" baseline="30000" dirty="0">
                <a:solidFill>
                  <a:schemeClr val="tx1"/>
                </a:solidFill>
                <a:latin typeface="Times" pitchFamily="18" charset="0"/>
              </a:rPr>
              <a:t>ème</a:t>
            </a:r>
            <a:r>
              <a:rPr lang="fr-FR" sz="1400" dirty="0">
                <a:solidFill>
                  <a:schemeClr val="tx1"/>
                </a:solidFill>
                <a:latin typeface="Times" pitchFamily="18" charset="0"/>
              </a:rPr>
              <a:t> semaine de confinement.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Times" pitchFamily="18" charset="0"/>
              </a:rPr>
              <a:t> Un quiz a été transmis </a:t>
            </a:r>
            <a:r>
              <a:rPr lang="fr-FR" sz="1400">
                <a:solidFill>
                  <a:schemeClr val="tx1"/>
                </a:solidFill>
                <a:latin typeface="Times" pitchFamily="18" charset="0"/>
              </a:rPr>
              <a:t>aux enfants, </a:t>
            </a:r>
            <a:r>
              <a:rPr lang="fr-FR" sz="1400" dirty="0">
                <a:solidFill>
                  <a:schemeClr val="tx1"/>
                </a:solidFill>
                <a:latin typeface="Times" pitchFamily="18" charset="0"/>
              </a:rPr>
              <a:t>il portait sur le FCOC et ses valeurs.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Times" pitchFamily="18" charset="0"/>
              </a:rPr>
              <a:t>Cette action avait pour but de faire connaitre les valeurs du club aux enfants en les aidant à les découvrir au travers de petites devinettes.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Times" pitchFamily="18" charset="0"/>
              </a:rPr>
              <a:t>La vie du club a aussi été abordée au cours de cette action.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Times" pitchFamily="18" charset="0"/>
              </a:rPr>
              <a:t>Cette action est mise en place plusieurs fois dans la saison pour permettre aux enfants de connaitre les valeurs du club et de les respecter.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Solidarité, Plaisir</a:t>
            </a:r>
            <a:r>
              <a:rPr lang="fr-FR" sz="1600" b="1" dirty="0">
                <a:solidFill>
                  <a:schemeClr val="tx1"/>
                </a:solidFill>
                <a:latin typeface="Times" pitchFamily="18" charset="0"/>
              </a:rPr>
              <a:t>, Respect, Esprit d’équipe, Passion. 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Résumé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Culture Foot (Club)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Thématique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Nom du club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Je connais le FCOC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Nom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Nb participants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District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Date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Catégorie</a:t>
            </a:r>
            <a:r>
              <a:rPr lang="fr-FR" sz="1400" dirty="0"/>
              <a:t>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Les Sables Football Club </a:t>
            </a:r>
            <a:r>
              <a:rPr lang="fr-FR" sz="1200" dirty="0" err="1">
                <a:solidFill>
                  <a:schemeClr val="tx1"/>
                </a:solidFill>
                <a:latin typeface="Times" pitchFamily="18" charset="0"/>
              </a:rPr>
              <a:t>Olonne</a:t>
            </a:r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 Château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357686" y="214290"/>
            <a:ext cx="1643074" cy="2857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Saison 2020 / 2021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429520" y="663939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Ecole de foot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Image 2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92" y="1874880"/>
            <a:ext cx="6012160" cy="42520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" b="34201"/>
          <a:stretch/>
        </p:blipFill>
        <p:spPr>
          <a:xfrm>
            <a:off x="1025606" y="2060848"/>
            <a:ext cx="7956884" cy="391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19284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4CAB8-42E6-4DB6-B19E-A388AB9B9C4C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5678</TotalTime>
  <Words>148</Words>
  <Application>Microsoft Office PowerPoint</Application>
  <PresentationFormat>Affichage à l'écran (4:3)</PresentationFormat>
  <Paragraphs>29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HUVELIN Sylvie</cp:lastModifiedBy>
  <cp:revision>627</cp:revision>
  <dcterms:created xsi:type="dcterms:W3CDTF">2006-11-08T16:46:26Z</dcterms:created>
  <dcterms:modified xsi:type="dcterms:W3CDTF">2020-12-17T15:37:24Z</dcterms:modified>
</cp:coreProperties>
</file>