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22"/>
  </p:notesMasterIdLst>
  <p:handoutMasterIdLst>
    <p:handoutMasterId r:id="rId23"/>
  </p:handoutMasterIdLst>
  <p:sldIdLst>
    <p:sldId id="289" r:id="rId5"/>
    <p:sldId id="352" r:id="rId6"/>
    <p:sldId id="353" r:id="rId7"/>
    <p:sldId id="354" r:id="rId8"/>
    <p:sldId id="358" r:id="rId9"/>
    <p:sldId id="357" r:id="rId10"/>
    <p:sldId id="356" r:id="rId11"/>
    <p:sldId id="355" r:id="rId12"/>
    <p:sldId id="364" r:id="rId13"/>
    <p:sldId id="363" r:id="rId14"/>
    <p:sldId id="362" r:id="rId15"/>
    <p:sldId id="361" r:id="rId16"/>
    <p:sldId id="360" r:id="rId17"/>
    <p:sldId id="359" r:id="rId18"/>
    <p:sldId id="367" r:id="rId19"/>
    <p:sldId id="366" r:id="rId20"/>
    <p:sldId id="365" r:id="rId21"/>
  </p:sldIdLst>
  <p:sldSz cx="9144000" cy="6858000" type="screen4x3"/>
  <p:notesSz cx="7099300" cy="10234613"/>
  <p:defaultTextStyle>
    <a:defPPr>
      <a:defRPr lang="fr-FR"/>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56509"/>
    <a:srgbClr val="E1801F"/>
    <a:srgbClr val="0019B0"/>
    <a:srgbClr val="FF5050"/>
    <a:srgbClr val="0066FF"/>
    <a:srgbClr val="99FF99"/>
    <a:srgbClr val="14286B"/>
    <a:srgbClr val="258B5D"/>
    <a:srgbClr val="B3860A"/>
    <a:srgbClr val="B39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587" autoAdjust="0"/>
    <p:restoredTop sz="95750" autoAdjust="0"/>
  </p:normalViewPr>
  <p:slideViewPr>
    <p:cSldViewPr>
      <p:cViewPr varScale="1">
        <p:scale>
          <a:sx n="61" d="100"/>
          <a:sy n="61" d="100"/>
        </p:scale>
        <p:origin x="1672" y="44"/>
      </p:cViewPr>
      <p:guideLst>
        <p:guide orient="horz" pos="2160"/>
        <p:guide pos="2880"/>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9" d="100"/>
          <a:sy n="69" d="100"/>
        </p:scale>
        <p:origin x="-1296" y="-114"/>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fld id="{219DDAE5-824D-4DDC-9FF4-60BD1B00178A}" type="datetimeFigureOut">
              <a:rPr lang="fr-FR" smtClean="0"/>
              <a:pPr/>
              <a:t>04/01/2021</a:t>
            </a:fld>
            <a:endParaRPr lang="fr-FR"/>
          </a:p>
        </p:txBody>
      </p:sp>
      <p:sp>
        <p:nvSpPr>
          <p:cNvPr id="4" name="Espace réservé du pied de page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fld id="{BDA80A8E-7AAD-4567-BA90-EF029D3ECBA3}" type="slidenum">
              <a:rPr lang="fr-FR" smtClean="0"/>
              <a:pPr/>
              <a:t>‹N°›</a:t>
            </a:fld>
            <a:endParaRPr lang="fr-FR"/>
          </a:p>
        </p:txBody>
      </p:sp>
    </p:spTree>
    <p:extLst>
      <p:ext uri="{BB962C8B-B14F-4D97-AF65-F5344CB8AC3E}">
        <p14:creationId xmlns:p14="http://schemas.microsoft.com/office/powerpoint/2010/main" val="28966379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defRPr sz="1300"/>
            </a:lvl1pPr>
          </a:lstStyle>
          <a:p>
            <a:pPr>
              <a:defRPr/>
            </a:pPr>
            <a:endParaRPr lang="fr-FR"/>
          </a:p>
        </p:txBody>
      </p:sp>
      <p:sp>
        <p:nvSpPr>
          <p:cNvPr id="5123" name="Rectangle 3"/>
          <p:cNvSpPr>
            <a:spLocks noGrp="1" noChangeArrowheads="1"/>
          </p:cNvSpPr>
          <p:nvPr>
            <p:ph type="dt" idx="1"/>
          </p:nvPr>
        </p:nvSpPr>
        <p:spPr bwMode="auto">
          <a:xfrm>
            <a:off x="4022725"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a:defRPr sz="1300"/>
            </a:lvl1pPr>
          </a:lstStyle>
          <a:p>
            <a:pPr>
              <a:defRPr/>
            </a:pPr>
            <a:endParaRPr lang="fr-FR"/>
          </a:p>
        </p:txBody>
      </p:sp>
      <p:sp>
        <p:nvSpPr>
          <p:cNvPr id="21508"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46150" y="4860925"/>
            <a:ext cx="5207000" cy="4605338"/>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5126" name="Rectangle 6"/>
          <p:cNvSpPr>
            <a:spLocks noGrp="1" noChangeArrowheads="1"/>
          </p:cNvSpPr>
          <p:nvPr>
            <p:ph type="ftr" sz="quarter" idx="4"/>
          </p:nvPr>
        </p:nvSpPr>
        <p:spPr bwMode="auto">
          <a:xfrm>
            <a:off x="0" y="9723438"/>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defRPr sz="1300"/>
            </a:lvl1pPr>
          </a:lstStyle>
          <a:p>
            <a:pPr>
              <a:defRPr/>
            </a:pPr>
            <a:endParaRPr lang="fr-FR"/>
          </a:p>
        </p:txBody>
      </p:sp>
      <p:sp>
        <p:nvSpPr>
          <p:cNvPr id="5127" name="Rectangle 7"/>
          <p:cNvSpPr>
            <a:spLocks noGrp="1" noChangeArrowheads="1"/>
          </p:cNvSpPr>
          <p:nvPr>
            <p:ph type="sldNum" sz="quarter" idx="5"/>
          </p:nvPr>
        </p:nvSpPr>
        <p:spPr bwMode="auto">
          <a:xfrm>
            <a:off x="4022725" y="9723438"/>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a:defRPr sz="1300"/>
            </a:lvl1pPr>
          </a:lstStyle>
          <a:p>
            <a:pPr>
              <a:defRPr/>
            </a:pPr>
            <a:fld id="{49C98692-3950-4244-8394-C3B596C931BD}" type="slidenum">
              <a:rPr lang="fr-FR"/>
              <a:pPr>
                <a:defRPr/>
              </a:pPr>
              <a:t>‹N°›</a:t>
            </a:fld>
            <a:endParaRPr lang="fr-FR"/>
          </a:p>
        </p:txBody>
      </p:sp>
    </p:spTree>
    <p:extLst>
      <p:ext uri="{BB962C8B-B14F-4D97-AF65-F5344CB8AC3E}">
        <p14:creationId xmlns:p14="http://schemas.microsoft.com/office/powerpoint/2010/main" val="31261863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7A0FD804-94F2-4F6F-8B46-E92D5FE459DB}" type="slidenum">
              <a:rPr lang="fr-FR" smtClean="0"/>
              <a:pPr/>
              <a:t>1</a:t>
            </a:fld>
            <a:endParaRPr lang="fr-FR"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fr-FR" smtClean="0"/>
          </a:p>
        </p:txBody>
      </p:sp>
    </p:spTree>
    <p:extLst>
      <p:ext uri="{BB962C8B-B14F-4D97-AF65-F5344CB8AC3E}">
        <p14:creationId xmlns:p14="http://schemas.microsoft.com/office/powerpoint/2010/main" val="735544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a:prstGeom prst="rect">
            <a:avLst/>
          </a:prstGeo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2"/>
          <p:cNvPicPr>
            <a:picLocks noChangeAspect="1" noChangeArrowheads="1"/>
          </p:cNvPicPr>
          <p:nvPr userDrawn="1"/>
        </p:nvPicPr>
        <p:blipFill>
          <a:blip r:embed="rId13" cstate="print"/>
          <a:srcRect/>
          <a:stretch>
            <a:fillRect/>
          </a:stretch>
        </p:blipFill>
        <p:spPr bwMode="auto">
          <a:xfrm>
            <a:off x="3175" y="0"/>
            <a:ext cx="9140825" cy="685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itchFamily="18" charset="0"/>
        </a:defRPr>
      </a:lvl2pPr>
      <a:lvl3pPr algn="ctr" rtl="0" eaLnBrk="0" fontAlgn="base" hangingPunct="0">
        <a:spcBef>
          <a:spcPct val="0"/>
        </a:spcBef>
        <a:spcAft>
          <a:spcPct val="0"/>
        </a:spcAft>
        <a:defRPr sz="4400">
          <a:solidFill>
            <a:schemeClr val="tx2"/>
          </a:solidFill>
          <a:latin typeface="Times" pitchFamily="18" charset="0"/>
        </a:defRPr>
      </a:lvl3pPr>
      <a:lvl4pPr algn="ctr" rtl="0" eaLnBrk="0" fontAlgn="base" hangingPunct="0">
        <a:spcBef>
          <a:spcPct val="0"/>
        </a:spcBef>
        <a:spcAft>
          <a:spcPct val="0"/>
        </a:spcAft>
        <a:defRPr sz="4400">
          <a:solidFill>
            <a:schemeClr val="tx2"/>
          </a:solidFill>
          <a:latin typeface="Times" pitchFamily="18" charset="0"/>
        </a:defRPr>
      </a:lvl4pPr>
      <a:lvl5pPr algn="ctr" rtl="0" eaLnBrk="0" fontAlgn="base" hangingPunct="0">
        <a:spcBef>
          <a:spcPct val="0"/>
        </a:spcBef>
        <a:spcAft>
          <a:spcPct val="0"/>
        </a:spcAft>
        <a:defRPr sz="4400">
          <a:solidFill>
            <a:schemeClr val="tx2"/>
          </a:solidFill>
          <a:latin typeface="Times" pitchFamily="18" charset="0"/>
        </a:defRPr>
      </a:lvl5pPr>
      <a:lvl6pPr marL="457200" algn="ctr" rtl="0" fontAlgn="base">
        <a:spcBef>
          <a:spcPct val="0"/>
        </a:spcBef>
        <a:spcAft>
          <a:spcPct val="0"/>
        </a:spcAft>
        <a:defRPr sz="4400">
          <a:solidFill>
            <a:schemeClr val="tx2"/>
          </a:solidFill>
          <a:latin typeface="Times" pitchFamily="18" charset="0"/>
        </a:defRPr>
      </a:lvl6pPr>
      <a:lvl7pPr marL="914400" algn="ctr" rtl="0" fontAlgn="base">
        <a:spcBef>
          <a:spcPct val="0"/>
        </a:spcBef>
        <a:spcAft>
          <a:spcPct val="0"/>
        </a:spcAft>
        <a:defRPr sz="4400">
          <a:solidFill>
            <a:schemeClr val="tx2"/>
          </a:solidFill>
          <a:latin typeface="Times" pitchFamily="18" charset="0"/>
        </a:defRPr>
      </a:lvl7pPr>
      <a:lvl8pPr marL="1371600" algn="ctr" rtl="0" fontAlgn="base">
        <a:spcBef>
          <a:spcPct val="0"/>
        </a:spcBef>
        <a:spcAft>
          <a:spcPct val="0"/>
        </a:spcAft>
        <a:defRPr sz="4400">
          <a:solidFill>
            <a:schemeClr val="tx2"/>
          </a:solidFill>
          <a:latin typeface="Times" pitchFamily="18" charset="0"/>
        </a:defRPr>
      </a:lvl8pPr>
      <a:lvl9pPr marL="1828800" algn="ctr" rtl="0" fontAlgn="base">
        <a:spcBef>
          <a:spcPct val="0"/>
        </a:spcBef>
        <a:spcAft>
          <a:spcPct val="0"/>
        </a:spcAft>
        <a:defRPr sz="4400">
          <a:solidFill>
            <a:schemeClr val="tx2"/>
          </a:solidFill>
          <a:latin typeface="Times"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https://upload.wikimedia.org/wikipedia/fr/thumb/4/43/Logo_%C3%89quipe_France_Football_2018.svg/679px-Logo_%C3%89quipe_France_Football_2018.svg.png" TargetMode="External"/><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13.png"/><Relationship Id="rId7" Type="http://schemas.openxmlformats.org/officeDocument/2006/relationships/image" Target="../media/image29.jp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6.png"/><Relationship Id="rId4" Type="http://schemas.openxmlformats.org/officeDocument/2006/relationships/image" Target="https://upload.wikimedia.org/wikipedia/fr/thumb/4/43/Logo_%C3%89quipe_France_Football_2018.svg/679px-Logo_%C3%89quipe_France_Football_2018.svg.png"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13.png"/><Relationship Id="rId7" Type="http://schemas.openxmlformats.org/officeDocument/2006/relationships/image" Target="../media/image31.jp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6.png"/><Relationship Id="rId4" Type="http://schemas.openxmlformats.org/officeDocument/2006/relationships/image" Target="https://upload.wikimedia.org/wikipedia/fr/thumb/4/43/Logo_%C3%89quipe_France_Football_2018.svg/679px-Logo_%C3%89quipe_France_Football_2018.svg.png"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image" Target="../media/image13.png"/><Relationship Id="rId7" Type="http://schemas.openxmlformats.org/officeDocument/2006/relationships/image" Target="../media/image33.jp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6.png"/><Relationship Id="rId4" Type="http://schemas.openxmlformats.org/officeDocument/2006/relationships/image" Target="https://upload.wikimedia.org/wikipedia/fr/thumb/4/43/Logo_%C3%89quipe_France_Football_2018.svg/679px-Logo_%C3%89quipe_France_Football_2018.svg.png"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36.jpg"/><Relationship Id="rId3" Type="http://schemas.openxmlformats.org/officeDocument/2006/relationships/image" Target="../media/image13.png"/><Relationship Id="rId7" Type="http://schemas.openxmlformats.org/officeDocument/2006/relationships/image" Target="../media/image35.jp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6.png"/><Relationship Id="rId4" Type="http://schemas.openxmlformats.org/officeDocument/2006/relationships/image" Target="https://upload.wikimedia.org/wikipedia/fr/thumb/4/43/Logo_%C3%89quipe_France_Football_2018.svg/679px-Logo_%C3%89quipe_France_Football_2018.svg.png" TargetMode="External"/><Relationship Id="rId9" Type="http://schemas.openxmlformats.org/officeDocument/2006/relationships/image" Target="../media/image37.jpg"/></Relationships>
</file>

<file path=ppt/slides/_rels/slide14.xml.rels><?xml version="1.0" encoding="UTF-8" standalone="yes"?>
<Relationships xmlns="http://schemas.openxmlformats.org/package/2006/relationships"><Relationship Id="rId8" Type="http://schemas.openxmlformats.org/officeDocument/2006/relationships/image" Target="../media/image39.jpg"/><Relationship Id="rId3" Type="http://schemas.openxmlformats.org/officeDocument/2006/relationships/image" Target="../media/image13.png"/><Relationship Id="rId7" Type="http://schemas.openxmlformats.org/officeDocument/2006/relationships/image" Target="../media/image38.jp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6.png"/><Relationship Id="rId4" Type="http://schemas.openxmlformats.org/officeDocument/2006/relationships/image" Target="https://upload.wikimedia.org/wikipedia/fr/thumb/4/43/Logo_%C3%89quipe_France_Football_2018.svg/679px-Logo_%C3%89quipe_France_Football_2018.svg.png" TargetMode="External"/><Relationship Id="rId9" Type="http://schemas.openxmlformats.org/officeDocument/2006/relationships/image" Target="../media/image40.jpg"/></Relationships>
</file>

<file path=ppt/slides/_rels/slide15.xml.rels><?xml version="1.0" encoding="UTF-8" standalone="yes"?>
<Relationships xmlns="http://schemas.openxmlformats.org/package/2006/relationships"><Relationship Id="rId8" Type="http://schemas.openxmlformats.org/officeDocument/2006/relationships/image" Target="../media/image42.jpg"/><Relationship Id="rId3" Type="http://schemas.openxmlformats.org/officeDocument/2006/relationships/image" Target="../media/image13.png"/><Relationship Id="rId7" Type="http://schemas.openxmlformats.org/officeDocument/2006/relationships/image" Target="../media/image41.jp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6.png"/><Relationship Id="rId4" Type="http://schemas.openxmlformats.org/officeDocument/2006/relationships/image" Target="https://upload.wikimedia.org/wikipedia/fr/thumb/4/43/Logo_%C3%89quipe_France_Football_2018.svg/679px-Logo_%C3%89quipe_France_Football_2018.svg.png"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44.jpg"/><Relationship Id="rId3" Type="http://schemas.openxmlformats.org/officeDocument/2006/relationships/image" Target="../media/image13.png"/><Relationship Id="rId7" Type="http://schemas.openxmlformats.org/officeDocument/2006/relationships/image" Target="../media/image43.jp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6.png"/><Relationship Id="rId4" Type="http://schemas.openxmlformats.org/officeDocument/2006/relationships/image" Target="https://upload.wikimedia.org/wikipedia/fr/thumb/4/43/Logo_%C3%89quipe_France_Football_2018.svg/679px-Logo_%C3%89quipe_France_Football_2018.svg.png"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46.jpg"/><Relationship Id="rId3" Type="http://schemas.openxmlformats.org/officeDocument/2006/relationships/image" Target="../media/image13.png"/><Relationship Id="rId7" Type="http://schemas.openxmlformats.org/officeDocument/2006/relationships/image" Target="../media/image45.jp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6.png"/><Relationship Id="rId4" Type="http://schemas.openxmlformats.org/officeDocument/2006/relationships/image" Target="https://upload.wikimedia.org/wikipedia/fr/thumb/4/43/Logo_%C3%89quipe_France_Football_2018.svg/679px-Logo_%C3%89quipe_France_Football_2018.svg.pn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https://upload.wikimedia.org/wikipedia/fr/thumb/4/43/Logo_%C3%89quipe_France_Football_2018.svg/679px-Logo_%C3%89quipe_France_Football_2018.svg.png" TargetMode="Externa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6.png"/><Relationship Id="rId4" Type="http://schemas.openxmlformats.org/officeDocument/2006/relationships/image" Target="https://upload.wikimedia.org/wikipedia/fr/thumb/4/43/Logo_%C3%89quipe_France_Football_2018.svg/679px-Logo_%C3%89quipe_France_Football_2018.svg.pn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8.jp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6.png"/><Relationship Id="rId4" Type="http://schemas.openxmlformats.org/officeDocument/2006/relationships/image" Target="https://upload.wikimedia.org/wikipedia/fr/thumb/4/43/Logo_%C3%89quipe_France_Football_2018.svg/679px-Logo_%C3%89quipe_France_Football_2018.svg.png"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3.png"/><Relationship Id="rId7" Type="http://schemas.openxmlformats.org/officeDocument/2006/relationships/image" Target="../media/image19.jp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6.png"/><Relationship Id="rId4" Type="http://schemas.openxmlformats.org/officeDocument/2006/relationships/image" Target="https://upload.wikimedia.org/wikipedia/fr/thumb/4/43/Logo_%C3%89quipe_France_Football_2018.svg/679px-Logo_%C3%89quipe_France_Football_2018.svg.png"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3.png"/><Relationship Id="rId7" Type="http://schemas.openxmlformats.org/officeDocument/2006/relationships/image" Target="../media/image21.jp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6.png"/><Relationship Id="rId4" Type="http://schemas.openxmlformats.org/officeDocument/2006/relationships/image" Target="https://upload.wikimedia.org/wikipedia/fr/thumb/4/43/Logo_%C3%89quipe_France_Football_2018.svg/679px-Logo_%C3%89quipe_France_Football_2018.svg.png"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3.png"/><Relationship Id="rId7" Type="http://schemas.openxmlformats.org/officeDocument/2006/relationships/image" Target="../media/image23.jp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6.png"/><Relationship Id="rId4" Type="http://schemas.openxmlformats.org/officeDocument/2006/relationships/image" Target="https://upload.wikimedia.org/wikipedia/fr/thumb/4/43/Logo_%C3%89quipe_France_Football_2018.svg/679px-Logo_%C3%89quipe_France_Football_2018.svg.png"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13.png"/><Relationship Id="rId7" Type="http://schemas.openxmlformats.org/officeDocument/2006/relationships/image" Target="../media/image25.jp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6.png"/><Relationship Id="rId4" Type="http://schemas.openxmlformats.org/officeDocument/2006/relationships/image" Target="https://upload.wikimedia.org/wikipedia/fr/thumb/4/43/Logo_%C3%89quipe_France_Football_2018.svg/679px-Logo_%C3%89quipe_France_Football_2018.svg.png"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13.png"/><Relationship Id="rId7" Type="http://schemas.openxmlformats.org/officeDocument/2006/relationships/image" Target="../media/image27.jp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6.png"/><Relationship Id="rId4" Type="http://schemas.openxmlformats.org/officeDocument/2006/relationships/image" Target="https://upload.wikimedia.org/wikipedia/fr/thumb/4/43/Logo_%C3%89quipe_France_Football_2018.svg/679px-Logo_%C3%89quipe_France_Football_2018.svg.p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p:cNvPicPr>
            <a:picLocks noChangeAspect="1" noChangeArrowheads="1"/>
          </p:cNvPicPr>
          <p:nvPr/>
        </p:nvPicPr>
        <p:blipFill>
          <a:blip r:embed="rId3" cstate="print"/>
          <a:srcRect/>
          <a:stretch>
            <a:fillRect/>
          </a:stretch>
        </p:blipFill>
        <p:spPr bwMode="auto">
          <a:xfrm>
            <a:off x="3175" y="3175"/>
            <a:ext cx="9140825" cy="6854825"/>
          </a:xfrm>
          <a:prstGeom prst="rect">
            <a:avLst/>
          </a:prstGeom>
          <a:noFill/>
          <a:ln w="9525">
            <a:noFill/>
            <a:miter lim="800000"/>
            <a:headEnd/>
            <a:tailEnd/>
          </a:ln>
        </p:spPr>
      </p:pic>
      <p:sp>
        <p:nvSpPr>
          <p:cNvPr id="2051" name="Text Box 4"/>
          <p:cNvSpPr txBox="1">
            <a:spLocks noChangeArrowheads="1"/>
          </p:cNvSpPr>
          <p:nvPr/>
        </p:nvSpPr>
        <p:spPr bwMode="auto">
          <a:xfrm>
            <a:off x="1547664" y="2060848"/>
            <a:ext cx="6400800" cy="1569660"/>
          </a:xfrm>
          <a:prstGeom prst="rect">
            <a:avLst/>
          </a:prstGeom>
          <a:noFill/>
          <a:ln w="57150">
            <a:solidFill>
              <a:schemeClr val="bg1"/>
            </a:solidFill>
            <a:miter lim="800000"/>
            <a:headEnd/>
            <a:tailEnd/>
          </a:ln>
        </p:spPr>
        <p:txBody>
          <a:bodyPr>
            <a:spAutoFit/>
          </a:bodyPr>
          <a:lstStyle/>
          <a:p>
            <a:pPr algn="ctr">
              <a:spcBef>
                <a:spcPct val="50000"/>
              </a:spcBef>
            </a:pPr>
            <a:r>
              <a:rPr lang="fr-FR" sz="4800" dirty="0">
                <a:solidFill>
                  <a:schemeClr val="bg1"/>
                </a:solidFill>
                <a:latin typeface="Arial" charset="0"/>
              </a:rPr>
              <a:t>PROGRAMME EDUCATIF </a:t>
            </a:r>
            <a:r>
              <a:rPr lang="fr-FR" sz="4800" dirty="0" smtClean="0">
                <a:solidFill>
                  <a:schemeClr val="bg1"/>
                </a:solidFill>
                <a:latin typeface="Arial" charset="0"/>
              </a:rPr>
              <a:t>FEDERAL</a:t>
            </a:r>
            <a:r>
              <a:rPr lang="fr-FR" sz="4000" dirty="0" smtClean="0">
                <a:solidFill>
                  <a:schemeClr val="bg1"/>
                </a:solidFill>
                <a:latin typeface="Arial" charset="0"/>
              </a:rPr>
              <a:t> </a:t>
            </a:r>
            <a:endParaRPr lang="fr-FR" sz="4000" dirty="0">
              <a:solidFill>
                <a:schemeClr val="bg1"/>
              </a:solidFill>
              <a:latin typeface="Arial" charset="0"/>
            </a:endParaRPr>
          </a:p>
        </p:txBody>
      </p:sp>
      <p:sp>
        <p:nvSpPr>
          <p:cNvPr id="2052" name="Text Box 5"/>
          <p:cNvSpPr txBox="1">
            <a:spLocks noChangeArrowheads="1"/>
          </p:cNvSpPr>
          <p:nvPr/>
        </p:nvSpPr>
        <p:spPr bwMode="auto">
          <a:xfrm>
            <a:off x="611188" y="4365625"/>
            <a:ext cx="8001000" cy="609600"/>
          </a:xfrm>
          <a:prstGeom prst="rect">
            <a:avLst/>
          </a:prstGeom>
          <a:noFill/>
          <a:ln w="9525">
            <a:noFill/>
            <a:miter lim="800000"/>
            <a:headEnd/>
            <a:tailEnd/>
          </a:ln>
        </p:spPr>
        <p:txBody>
          <a:bodyPr wrap="none" anchor="ctr"/>
          <a:lstStyle/>
          <a:p>
            <a:pPr algn="ctr"/>
            <a:endParaRPr lang="fr-FR" sz="2800">
              <a:solidFill>
                <a:schemeClr val="bg1"/>
              </a:solidFill>
              <a:latin typeface="Arial" charset="0"/>
            </a:endParaRPr>
          </a:p>
        </p:txBody>
      </p:sp>
      <p:sp>
        <p:nvSpPr>
          <p:cNvPr id="15" name="Rectangle 14"/>
          <p:cNvSpPr/>
          <p:nvPr/>
        </p:nvSpPr>
        <p:spPr bwMode="auto">
          <a:xfrm>
            <a:off x="3313899" y="3861048"/>
            <a:ext cx="2868329" cy="1337525"/>
          </a:xfrm>
          <a:prstGeom prst="rect">
            <a:avLst/>
          </a:prstGeom>
          <a:ln>
            <a:noFill/>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FR" sz="3600" b="1" i="0" u="none" strike="noStrike" cap="none" normalizeH="0" baseline="0" dirty="0" smtClean="0">
                <a:ln>
                  <a:noFill/>
                </a:ln>
                <a:solidFill>
                  <a:schemeClr val="accent6">
                    <a:lumMod val="75000"/>
                  </a:schemeClr>
                </a:solidFill>
                <a:effectLst/>
                <a:latin typeface="Arial" pitchFamily="34" charset="0"/>
                <a:cs typeface="Arial" pitchFamily="34" charset="0"/>
              </a:rPr>
              <a:t>Saison 2020 / 2021</a:t>
            </a:r>
          </a:p>
        </p:txBody>
      </p:sp>
      <p:pic>
        <p:nvPicPr>
          <p:cNvPr id="3075" name="Picture 3"/>
          <p:cNvPicPr>
            <a:picLocks noChangeAspect="1" noChangeArrowheads="1"/>
          </p:cNvPicPr>
          <p:nvPr/>
        </p:nvPicPr>
        <p:blipFill>
          <a:blip r:embed="rId4" cstate="print"/>
          <a:srcRect/>
          <a:stretch>
            <a:fillRect/>
          </a:stretch>
        </p:blipFill>
        <p:spPr bwMode="auto">
          <a:xfrm>
            <a:off x="0" y="6165305"/>
            <a:ext cx="1675878" cy="692696"/>
          </a:xfrm>
          <a:prstGeom prst="rect">
            <a:avLst/>
          </a:prstGeom>
          <a:noFill/>
          <a:ln w="9525">
            <a:noFill/>
            <a:miter lim="800000"/>
            <a:headEnd/>
            <a:tailEnd/>
          </a:ln>
        </p:spPr>
      </p:pic>
      <p:pic>
        <p:nvPicPr>
          <p:cNvPr id="3076" name="Picture 4"/>
          <p:cNvPicPr>
            <a:picLocks noChangeAspect="1" noChangeArrowheads="1"/>
          </p:cNvPicPr>
          <p:nvPr/>
        </p:nvPicPr>
        <p:blipFill>
          <a:blip r:embed="rId5" cstate="print"/>
          <a:srcRect/>
          <a:stretch>
            <a:fillRect/>
          </a:stretch>
        </p:blipFill>
        <p:spPr bwMode="auto">
          <a:xfrm>
            <a:off x="1619672" y="6165305"/>
            <a:ext cx="1548707" cy="692695"/>
          </a:xfrm>
          <a:prstGeom prst="rect">
            <a:avLst/>
          </a:prstGeom>
          <a:noFill/>
          <a:ln w="9525">
            <a:noFill/>
            <a:miter lim="800000"/>
            <a:headEnd/>
            <a:tailEnd/>
          </a:ln>
        </p:spPr>
      </p:pic>
      <p:pic>
        <p:nvPicPr>
          <p:cNvPr id="3077" name="Picture 5"/>
          <p:cNvPicPr>
            <a:picLocks noChangeAspect="1" noChangeArrowheads="1"/>
          </p:cNvPicPr>
          <p:nvPr/>
        </p:nvPicPr>
        <p:blipFill>
          <a:blip r:embed="rId6" cstate="print"/>
          <a:srcRect/>
          <a:stretch>
            <a:fillRect/>
          </a:stretch>
        </p:blipFill>
        <p:spPr bwMode="auto">
          <a:xfrm>
            <a:off x="3131840" y="6165305"/>
            <a:ext cx="1539515" cy="692695"/>
          </a:xfrm>
          <a:prstGeom prst="rect">
            <a:avLst/>
          </a:prstGeom>
          <a:noFill/>
          <a:ln w="9525">
            <a:noFill/>
            <a:miter lim="800000"/>
            <a:headEnd/>
            <a:tailEnd/>
          </a:ln>
        </p:spPr>
      </p:pic>
      <p:pic>
        <p:nvPicPr>
          <p:cNvPr id="3078" name="Picture 6"/>
          <p:cNvPicPr>
            <a:picLocks noChangeAspect="1" noChangeArrowheads="1"/>
          </p:cNvPicPr>
          <p:nvPr/>
        </p:nvPicPr>
        <p:blipFill>
          <a:blip r:embed="rId7" cstate="print"/>
          <a:srcRect/>
          <a:stretch>
            <a:fillRect/>
          </a:stretch>
        </p:blipFill>
        <p:spPr bwMode="auto">
          <a:xfrm>
            <a:off x="4644008" y="6165304"/>
            <a:ext cx="1500233" cy="692696"/>
          </a:xfrm>
          <a:prstGeom prst="rect">
            <a:avLst/>
          </a:prstGeom>
          <a:noFill/>
          <a:ln w="9525">
            <a:noFill/>
            <a:miter lim="800000"/>
            <a:headEnd/>
            <a:tailEnd/>
          </a:ln>
        </p:spPr>
      </p:pic>
      <p:pic>
        <p:nvPicPr>
          <p:cNvPr id="3079" name="Picture 7"/>
          <p:cNvPicPr>
            <a:picLocks noChangeAspect="1" noChangeArrowheads="1"/>
          </p:cNvPicPr>
          <p:nvPr/>
        </p:nvPicPr>
        <p:blipFill>
          <a:blip r:embed="rId8" cstate="print"/>
          <a:srcRect/>
          <a:stretch>
            <a:fillRect/>
          </a:stretch>
        </p:blipFill>
        <p:spPr bwMode="auto">
          <a:xfrm>
            <a:off x="6084168" y="6165304"/>
            <a:ext cx="1597209" cy="692696"/>
          </a:xfrm>
          <a:prstGeom prst="rect">
            <a:avLst/>
          </a:prstGeom>
          <a:noFill/>
          <a:ln w="9525">
            <a:noFill/>
            <a:miter lim="800000"/>
            <a:headEnd/>
            <a:tailEnd/>
          </a:ln>
        </p:spPr>
      </p:pic>
      <p:pic>
        <p:nvPicPr>
          <p:cNvPr id="3080" name="Picture 8"/>
          <p:cNvPicPr>
            <a:picLocks noChangeAspect="1" noChangeArrowheads="1"/>
          </p:cNvPicPr>
          <p:nvPr/>
        </p:nvPicPr>
        <p:blipFill>
          <a:blip r:embed="rId9" cstate="print"/>
          <a:srcRect/>
          <a:stretch>
            <a:fillRect/>
          </a:stretch>
        </p:blipFill>
        <p:spPr bwMode="auto">
          <a:xfrm>
            <a:off x="7668344" y="6159864"/>
            <a:ext cx="1475656" cy="698136"/>
          </a:xfrm>
          <a:prstGeom prst="rect">
            <a:avLst/>
          </a:prstGeom>
          <a:noFill/>
          <a:ln w="9525">
            <a:noFill/>
            <a:miter lim="800000"/>
            <a:headEnd/>
            <a:tailEnd/>
          </a:ln>
        </p:spPr>
      </p:pic>
      <p:pic>
        <p:nvPicPr>
          <p:cNvPr id="14" name="Image 13" descr="RÃ©sultat de recherche d'images pour &quot;logo FFF&quot;"/>
          <p:cNvPicPr>
            <a:picLocks noChangeAspect="1" noChangeArrowheads="1"/>
          </p:cNvPicPr>
          <p:nvPr/>
        </p:nvPicPr>
        <p:blipFill>
          <a:blip r:embed="rId10" r:link="rId11" cstate="print">
            <a:extLst>
              <a:ext uri="{28A0092B-C50C-407E-A947-70E740481C1C}">
                <a14:useLocalDpi xmlns:a14="http://schemas.microsoft.com/office/drawing/2010/main" val="0"/>
              </a:ext>
            </a:extLst>
          </a:blip>
          <a:srcRect/>
          <a:stretch>
            <a:fillRect/>
          </a:stretch>
        </p:blipFill>
        <p:spPr bwMode="auto">
          <a:xfrm>
            <a:off x="3880442" y="134917"/>
            <a:ext cx="1462491" cy="1794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 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898166" y="3890647"/>
            <a:ext cx="1056188" cy="1320058"/>
          </a:xfrm>
          <a:prstGeom prst="rect">
            <a:avLst/>
          </a:prstGeom>
        </p:spPr>
      </p:pic>
      <p:pic>
        <p:nvPicPr>
          <p:cNvPr id="17" name="Image 1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524492" y="3890647"/>
            <a:ext cx="1056188" cy="132005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763688" y="0"/>
            <a:ext cx="6336704" cy="646331"/>
          </a:xfrm>
          <a:prstGeom prst="rect">
            <a:avLst/>
          </a:prstGeom>
          <a:noFill/>
        </p:spPr>
        <p:txBody>
          <a:bodyPr wrap="square" rtlCol="0">
            <a:spAutoFit/>
          </a:bodyPr>
          <a:lstStyle/>
          <a:p>
            <a:pPr algn="ctr"/>
            <a:r>
              <a:rPr lang="fr-FR" sz="3600" b="1" dirty="0" smtClean="0">
                <a:solidFill>
                  <a:srgbClr val="0070C0"/>
                </a:solidFill>
              </a:rPr>
              <a:t> </a:t>
            </a:r>
            <a:endParaRPr lang="fr-FR" sz="3600" b="1" dirty="0">
              <a:solidFill>
                <a:srgbClr val="0070C0"/>
              </a:solidFill>
            </a:endParaRPr>
          </a:p>
        </p:txBody>
      </p:sp>
      <p:pic>
        <p:nvPicPr>
          <p:cNvPr id="1027" name="Picture 3"/>
          <p:cNvPicPr>
            <a:picLocks noChangeAspect="1" noChangeArrowheads="1"/>
          </p:cNvPicPr>
          <p:nvPr/>
        </p:nvPicPr>
        <p:blipFill>
          <a:blip r:embed="rId2" cstate="print"/>
          <a:srcRect/>
          <a:stretch>
            <a:fillRect/>
          </a:stretch>
        </p:blipFill>
        <p:spPr bwMode="auto">
          <a:xfrm>
            <a:off x="1223628" y="62112"/>
            <a:ext cx="7560840" cy="1800200"/>
          </a:xfrm>
          <a:prstGeom prst="rect">
            <a:avLst/>
          </a:prstGeom>
          <a:ln>
            <a:noFill/>
          </a:ln>
          <a:effectLst>
            <a:softEdge rad="112500"/>
          </a:effectLst>
        </p:spPr>
      </p:pic>
      <p:pic>
        <p:nvPicPr>
          <p:cNvPr id="7" name="Image 6" descr="RÃ©sultat de recherche d'images pour &quot;logo FFF&quot;"/>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118069" y="165165"/>
            <a:ext cx="586956"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7" descr="RÃ©sultat de recherche d'images pour &quot;logo FFF&quot;"/>
          <p:cNvPicPr>
            <a:picLocks noChangeAspect="1" noChangeArrowheads="1"/>
          </p:cNvPicPr>
          <p:nvPr/>
        </p:nvPicPr>
        <p:blipFill>
          <a:blip r:embed="rId5" r:link="rId4" cstate="print">
            <a:extLst>
              <a:ext uri="{28A0092B-C50C-407E-A947-70E740481C1C}">
                <a14:useLocalDpi xmlns:a14="http://schemas.microsoft.com/office/drawing/2010/main" val="0"/>
              </a:ext>
            </a:extLst>
          </a:blip>
          <a:srcRect/>
          <a:stretch>
            <a:fillRect/>
          </a:stretch>
        </p:blipFill>
        <p:spPr bwMode="auto">
          <a:xfrm>
            <a:off x="1475656" y="165165"/>
            <a:ext cx="943335" cy="11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69" y="1046311"/>
            <a:ext cx="586956" cy="726506"/>
          </a:xfrm>
          <a:prstGeom prst="rect">
            <a:avLst/>
          </a:prstGeom>
        </p:spPr>
      </p:pic>
      <p:pic>
        <p:nvPicPr>
          <p:cNvPr id="3" name="Imag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99992" y="2060848"/>
            <a:ext cx="3967580" cy="2836085"/>
          </a:xfrm>
          <a:prstGeom prst="rect">
            <a:avLst/>
          </a:prstGeom>
        </p:spPr>
      </p:pic>
      <p:pic>
        <p:nvPicPr>
          <p:cNvPr id="4" name="Imag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99592" y="3504626"/>
            <a:ext cx="3895573" cy="2784613"/>
          </a:xfrm>
          <a:prstGeom prst="rect">
            <a:avLst/>
          </a:prstGeom>
        </p:spPr>
      </p:pic>
    </p:spTree>
    <p:extLst>
      <p:ext uri="{BB962C8B-B14F-4D97-AF65-F5344CB8AC3E}">
        <p14:creationId xmlns:p14="http://schemas.microsoft.com/office/powerpoint/2010/main" val="12281996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763688" y="0"/>
            <a:ext cx="6336704" cy="646331"/>
          </a:xfrm>
          <a:prstGeom prst="rect">
            <a:avLst/>
          </a:prstGeom>
          <a:noFill/>
        </p:spPr>
        <p:txBody>
          <a:bodyPr wrap="square" rtlCol="0">
            <a:spAutoFit/>
          </a:bodyPr>
          <a:lstStyle/>
          <a:p>
            <a:pPr algn="ctr"/>
            <a:r>
              <a:rPr lang="fr-FR" sz="3600" b="1" dirty="0" smtClean="0">
                <a:solidFill>
                  <a:srgbClr val="0070C0"/>
                </a:solidFill>
              </a:rPr>
              <a:t> </a:t>
            </a:r>
            <a:endParaRPr lang="fr-FR" sz="3600" b="1" dirty="0">
              <a:solidFill>
                <a:srgbClr val="0070C0"/>
              </a:solidFill>
            </a:endParaRPr>
          </a:p>
        </p:txBody>
      </p:sp>
      <p:pic>
        <p:nvPicPr>
          <p:cNvPr id="1027" name="Picture 3"/>
          <p:cNvPicPr>
            <a:picLocks noChangeAspect="1" noChangeArrowheads="1"/>
          </p:cNvPicPr>
          <p:nvPr/>
        </p:nvPicPr>
        <p:blipFill>
          <a:blip r:embed="rId2" cstate="print"/>
          <a:srcRect/>
          <a:stretch>
            <a:fillRect/>
          </a:stretch>
        </p:blipFill>
        <p:spPr bwMode="auto">
          <a:xfrm>
            <a:off x="1223628" y="62112"/>
            <a:ext cx="7560840" cy="1800200"/>
          </a:xfrm>
          <a:prstGeom prst="rect">
            <a:avLst/>
          </a:prstGeom>
          <a:ln>
            <a:noFill/>
          </a:ln>
          <a:effectLst>
            <a:softEdge rad="112500"/>
          </a:effectLst>
        </p:spPr>
      </p:pic>
      <p:pic>
        <p:nvPicPr>
          <p:cNvPr id="7" name="Image 6" descr="RÃ©sultat de recherche d'images pour &quot;logo FFF&quot;"/>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118069" y="165165"/>
            <a:ext cx="586956"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7" descr="RÃ©sultat de recherche d'images pour &quot;logo FFF&quot;"/>
          <p:cNvPicPr>
            <a:picLocks noChangeAspect="1" noChangeArrowheads="1"/>
          </p:cNvPicPr>
          <p:nvPr/>
        </p:nvPicPr>
        <p:blipFill>
          <a:blip r:embed="rId5" r:link="rId4" cstate="print">
            <a:extLst>
              <a:ext uri="{28A0092B-C50C-407E-A947-70E740481C1C}">
                <a14:useLocalDpi xmlns:a14="http://schemas.microsoft.com/office/drawing/2010/main" val="0"/>
              </a:ext>
            </a:extLst>
          </a:blip>
          <a:srcRect/>
          <a:stretch>
            <a:fillRect/>
          </a:stretch>
        </p:blipFill>
        <p:spPr bwMode="auto">
          <a:xfrm>
            <a:off x="1475656" y="165165"/>
            <a:ext cx="943335" cy="11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69" y="1046311"/>
            <a:ext cx="586956" cy="726506"/>
          </a:xfrm>
          <a:prstGeom prst="rect">
            <a:avLst/>
          </a:prstGeom>
        </p:spPr>
      </p:pic>
      <p:pic>
        <p:nvPicPr>
          <p:cNvPr id="3" name="Imag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23628" y="1892194"/>
            <a:ext cx="4228740" cy="3022766"/>
          </a:xfrm>
          <a:prstGeom prst="rect">
            <a:avLst/>
          </a:prstGeom>
        </p:spPr>
      </p:pic>
      <p:pic>
        <p:nvPicPr>
          <p:cNvPr id="4" name="Imag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38204" y="2060848"/>
            <a:ext cx="3255012" cy="4581129"/>
          </a:xfrm>
          <a:prstGeom prst="rect">
            <a:avLst/>
          </a:prstGeom>
        </p:spPr>
      </p:pic>
    </p:spTree>
    <p:extLst>
      <p:ext uri="{BB962C8B-B14F-4D97-AF65-F5344CB8AC3E}">
        <p14:creationId xmlns:p14="http://schemas.microsoft.com/office/powerpoint/2010/main" val="37832005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763688" y="0"/>
            <a:ext cx="6336704" cy="646331"/>
          </a:xfrm>
          <a:prstGeom prst="rect">
            <a:avLst/>
          </a:prstGeom>
          <a:noFill/>
        </p:spPr>
        <p:txBody>
          <a:bodyPr wrap="square" rtlCol="0">
            <a:spAutoFit/>
          </a:bodyPr>
          <a:lstStyle/>
          <a:p>
            <a:pPr algn="ctr"/>
            <a:r>
              <a:rPr lang="fr-FR" sz="3600" b="1" dirty="0" smtClean="0">
                <a:solidFill>
                  <a:srgbClr val="0070C0"/>
                </a:solidFill>
              </a:rPr>
              <a:t> </a:t>
            </a:r>
            <a:endParaRPr lang="fr-FR" sz="3600" b="1" dirty="0">
              <a:solidFill>
                <a:srgbClr val="0070C0"/>
              </a:solidFill>
            </a:endParaRPr>
          </a:p>
        </p:txBody>
      </p:sp>
      <p:pic>
        <p:nvPicPr>
          <p:cNvPr id="1027" name="Picture 3"/>
          <p:cNvPicPr>
            <a:picLocks noChangeAspect="1" noChangeArrowheads="1"/>
          </p:cNvPicPr>
          <p:nvPr/>
        </p:nvPicPr>
        <p:blipFill>
          <a:blip r:embed="rId2" cstate="print"/>
          <a:srcRect/>
          <a:stretch>
            <a:fillRect/>
          </a:stretch>
        </p:blipFill>
        <p:spPr bwMode="auto">
          <a:xfrm>
            <a:off x="1223628" y="62112"/>
            <a:ext cx="7560840" cy="1800200"/>
          </a:xfrm>
          <a:prstGeom prst="rect">
            <a:avLst/>
          </a:prstGeom>
          <a:ln>
            <a:noFill/>
          </a:ln>
          <a:effectLst>
            <a:softEdge rad="112500"/>
          </a:effectLst>
        </p:spPr>
      </p:pic>
      <p:pic>
        <p:nvPicPr>
          <p:cNvPr id="7" name="Image 6" descr="RÃ©sultat de recherche d'images pour &quot;logo FFF&quot;"/>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118069" y="165165"/>
            <a:ext cx="586956"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7" descr="RÃ©sultat de recherche d'images pour &quot;logo FFF&quot;"/>
          <p:cNvPicPr>
            <a:picLocks noChangeAspect="1" noChangeArrowheads="1"/>
          </p:cNvPicPr>
          <p:nvPr/>
        </p:nvPicPr>
        <p:blipFill>
          <a:blip r:embed="rId5" r:link="rId4" cstate="print">
            <a:extLst>
              <a:ext uri="{28A0092B-C50C-407E-A947-70E740481C1C}">
                <a14:useLocalDpi xmlns:a14="http://schemas.microsoft.com/office/drawing/2010/main" val="0"/>
              </a:ext>
            </a:extLst>
          </a:blip>
          <a:srcRect/>
          <a:stretch>
            <a:fillRect/>
          </a:stretch>
        </p:blipFill>
        <p:spPr bwMode="auto">
          <a:xfrm>
            <a:off x="1475656" y="165165"/>
            <a:ext cx="943335" cy="11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69" y="1046311"/>
            <a:ext cx="586956" cy="726506"/>
          </a:xfrm>
          <a:prstGeom prst="rect">
            <a:avLst/>
          </a:prstGeom>
        </p:spPr>
      </p:pic>
      <p:pic>
        <p:nvPicPr>
          <p:cNvPr id="3" name="Imag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11184" y="1862313"/>
            <a:ext cx="4407944" cy="3150864"/>
          </a:xfrm>
          <a:prstGeom prst="rect">
            <a:avLst/>
          </a:prstGeom>
        </p:spPr>
      </p:pic>
      <p:pic>
        <p:nvPicPr>
          <p:cNvPr id="4" name="Imag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27968" y="1935797"/>
            <a:ext cx="3255012" cy="4581128"/>
          </a:xfrm>
          <a:prstGeom prst="rect">
            <a:avLst/>
          </a:prstGeom>
        </p:spPr>
      </p:pic>
    </p:spTree>
    <p:extLst>
      <p:ext uri="{BB962C8B-B14F-4D97-AF65-F5344CB8AC3E}">
        <p14:creationId xmlns:p14="http://schemas.microsoft.com/office/powerpoint/2010/main" val="40226240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763688" y="0"/>
            <a:ext cx="6336704" cy="646331"/>
          </a:xfrm>
          <a:prstGeom prst="rect">
            <a:avLst/>
          </a:prstGeom>
          <a:noFill/>
        </p:spPr>
        <p:txBody>
          <a:bodyPr wrap="square" rtlCol="0">
            <a:spAutoFit/>
          </a:bodyPr>
          <a:lstStyle/>
          <a:p>
            <a:pPr algn="ctr"/>
            <a:r>
              <a:rPr lang="fr-FR" sz="3600" b="1" dirty="0" smtClean="0">
                <a:solidFill>
                  <a:srgbClr val="0070C0"/>
                </a:solidFill>
              </a:rPr>
              <a:t> </a:t>
            </a:r>
            <a:endParaRPr lang="fr-FR" sz="3600" b="1" dirty="0">
              <a:solidFill>
                <a:srgbClr val="0070C0"/>
              </a:solidFill>
            </a:endParaRPr>
          </a:p>
        </p:txBody>
      </p:sp>
      <p:pic>
        <p:nvPicPr>
          <p:cNvPr id="1027" name="Picture 3"/>
          <p:cNvPicPr>
            <a:picLocks noChangeAspect="1" noChangeArrowheads="1"/>
          </p:cNvPicPr>
          <p:nvPr/>
        </p:nvPicPr>
        <p:blipFill>
          <a:blip r:embed="rId2" cstate="print"/>
          <a:srcRect/>
          <a:stretch>
            <a:fillRect/>
          </a:stretch>
        </p:blipFill>
        <p:spPr bwMode="auto">
          <a:xfrm>
            <a:off x="1223628" y="62112"/>
            <a:ext cx="7560840" cy="1800200"/>
          </a:xfrm>
          <a:prstGeom prst="rect">
            <a:avLst/>
          </a:prstGeom>
          <a:ln>
            <a:noFill/>
          </a:ln>
          <a:effectLst>
            <a:softEdge rad="112500"/>
          </a:effectLst>
        </p:spPr>
      </p:pic>
      <p:pic>
        <p:nvPicPr>
          <p:cNvPr id="7" name="Image 6" descr="RÃ©sultat de recherche d'images pour &quot;logo FFF&quot;"/>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118069" y="165165"/>
            <a:ext cx="586956"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7" descr="RÃ©sultat de recherche d'images pour &quot;logo FFF&quot;"/>
          <p:cNvPicPr>
            <a:picLocks noChangeAspect="1" noChangeArrowheads="1"/>
          </p:cNvPicPr>
          <p:nvPr/>
        </p:nvPicPr>
        <p:blipFill>
          <a:blip r:embed="rId5" r:link="rId4" cstate="print">
            <a:extLst>
              <a:ext uri="{28A0092B-C50C-407E-A947-70E740481C1C}">
                <a14:useLocalDpi xmlns:a14="http://schemas.microsoft.com/office/drawing/2010/main" val="0"/>
              </a:ext>
            </a:extLst>
          </a:blip>
          <a:srcRect/>
          <a:stretch>
            <a:fillRect/>
          </a:stretch>
        </p:blipFill>
        <p:spPr bwMode="auto">
          <a:xfrm>
            <a:off x="1475656" y="165165"/>
            <a:ext cx="943335" cy="11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69" y="1046311"/>
            <a:ext cx="586956" cy="726506"/>
          </a:xfrm>
          <a:prstGeom prst="rect">
            <a:avLst/>
          </a:prstGeom>
        </p:spPr>
      </p:pic>
      <p:pic>
        <p:nvPicPr>
          <p:cNvPr id="3" name="Imag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54370" y="1933553"/>
            <a:ext cx="3573605" cy="2554466"/>
          </a:xfrm>
          <a:prstGeom prst="rect">
            <a:avLst/>
          </a:prstGeom>
        </p:spPr>
      </p:pic>
      <p:pic>
        <p:nvPicPr>
          <p:cNvPr id="4" name="Imag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71600" y="1965365"/>
            <a:ext cx="3556743" cy="2522653"/>
          </a:xfrm>
          <a:prstGeom prst="rect">
            <a:avLst/>
          </a:prstGeom>
        </p:spPr>
      </p:pic>
      <p:pic>
        <p:nvPicPr>
          <p:cNvPr id="5" name="Image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843808" y="4474120"/>
            <a:ext cx="3866843" cy="2209115"/>
          </a:xfrm>
          <a:prstGeom prst="rect">
            <a:avLst/>
          </a:prstGeom>
        </p:spPr>
      </p:pic>
    </p:spTree>
    <p:extLst>
      <p:ext uri="{BB962C8B-B14F-4D97-AF65-F5344CB8AC3E}">
        <p14:creationId xmlns:p14="http://schemas.microsoft.com/office/powerpoint/2010/main" val="5919917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763688" y="0"/>
            <a:ext cx="6336704" cy="646331"/>
          </a:xfrm>
          <a:prstGeom prst="rect">
            <a:avLst/>
          </a:prstGeom>
          <a:noFill/>
        </p:spPr>
        <p:txBody>
          <a:bodyPr wrap="square" rtlCol="0">
            <a:spAutoFit/>
          </a:bodyPr>
          <a:lstStyle/>
          <a:p>
            <a:pPr algn="ctr"/>
            <a:r>
              <a:rPr lang="fr-FR" sz="3600" b="1" dirty="0" smtClean="0">
                <a:solidFill>
                  <a:srgbClr val="0070C0"/>
                </a:solidFill>
              </a:rPr>
              <a:t> </a:t>
            </a:r>
            <a:endParaRPr lang="fr-FR" sz="3600" b="1" dirty="0">
              <a:solidFill>
                <a:srgbClr val="0070C0"/>
              </a:solidFill>
            </a:endParaRPr>
          </a:p>
        </p:txBody>
      </p:sp>
      <p:pic>
        <p:nvPicPr>
          <p:cNvPr id="1027" name="Picture 3"/>
          <p:cNvPicPr>
            <a:picLocks noChangeAspect="1" noChangeArrowheads="1"/>
          </p:cNvPicPr>
          <p:nvPr/>
        </p:nvPicPr>
        <p:blipFill>
          <a:blip r:embed="rId2" cstate="print"/>
          <a:srcRect/>
          <a:stretch>
            <a:fillRect/>
          </a:stretch>
        </p:blipFill>
        <p:spPr bwMode="auto">
          <a:xfrm>
            <a:off x="1223628" y="62112"/>
            <a:ext cx="7560840" cy="1800200"/>
          </a:xfrm>
          <a:prstGeom prst="rect">
            <a:avLst/>
          </a:prstGeom>
          <a:ln>
            <a:noFill/>
          </a:ln>
          <a:effectLst>
            <a:softEdge rad="112500"/>
          </a:effectLst>
        </p:spPr>
      </p:pic>
      <p:pic>
        <p:nvPicPr>
          <p:cNvPr id="7" name="Image 6" descr="RÃ©sultat de recherche d'images pour &quot;logo FFF&quot;"/>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118069" y="165165"/>
            <a:ext cx="586956"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7" descr="RÃ©sultat de recherche d'images pour &quot;logo FFF&quot;"/>
          <p:cNvPicPr>
            <a:picLocks noChangeAspect="1" noChangeArrowheads="1"/>
          </p:cNvPicPr>
          <p:nvPr/>
        </p:nvPicPr>
        <p:blipFill>
          <a:blip r:embed="rId5" r:link="rId4" cstate="print">
            <a:extLst>
              <a:ext uri="{28A0092B-C50C-407E-A947-70E740481C1C}">
                <a14:useLocalDpi xmlns:a14="http://schemas.microsoft.com/office/drawing/2010/main" val="0"/>
              </a:ext>
            </a:extLst>
          </a:blip>
          <a:srcRect/>
          <a:stretch>
            <a:fillRect/>
          </a:stretch>
        </p:blipFill>
        <p:spPr bwMode="auto">
          <a:xfrm>
            <a:off x="1475656" y="165165"/>
            <a:ext cx="943335" cy="11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69" y="1046311"/>
            <a:ext cx="586956" cy="726506"/>
          </a:xfrm>
          <a:prstGeom prst="rect">
            <a:avLst/>
          </a:prstGeom>
        </p:spPr>
      </p:pic>
      <p:pic>
        <p:nvPicPr>
          <p:cNvPr id="3" name="Imag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1600" y="1983196"/>
            <a:ext cx="3643494" cy="2476226"/>
          </a:xfrm>
          <a:prstGeom prst="rect">
            <a:avLst/>
          </a:prstGeom>
        </p:spPr>
      </p:pic>
      <p:pic>
        <p:nvPicPr>
          <p:cNvPr id="4" name="Imag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36065" y="1677378"/>
            <a:ext cx="3963977" cy="2785795"/>
          </a:xfrm>
          <a:prstGeom prst="rect">
            <a:avLst/>
          </a:prstGeom>
        </p:spPr>
      </p:pic>
      <p:pic>
        <p:nvPicPr>
          <p:cNvPr id="5" name="Image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123728" y="4556595"/>
            <a:ext cx="5076056" cy="2116794"/>
          </a:xfrm>
          <a:prstGeom prst="rect">
            <a:avLst/>
          </a:prstGeom>
        </p:spPr>
      </p:pic>
    </p:spTree>
    <p:extLst>
      <p:ext uri="{BB962C8B-B14F-4D97-AF65-F5344CB8AC3E}">
        <p14:creationId xmlns:p14="http://schemas.microsoft.com/office/powerpoint/2010/main" val="28847250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763688" y="0"/>
            <a:ext cx="6336704" cy="646331"/>
          </a:xfrm>
          <a:prstGeom prst="rect">
            <a:avLst/>
          </a:prstGeom>
          <a:noFill/>
        </p:spPr>
        <p:txBody>
          <a:bodyPr wrap="square" rtlCol="0">
            <a:spAutoFit/>
          </a:bodyPr>
          <a:lstStyle/>
          <a:p>
            <a:pPr algn="ctr"/>
            <a:r>
              <a:rPr lang="fr-FR" sz="3600" b="1" dirty="0" smtClean="0">
                <a:solidFill>
                  <a:srgbClr val="0070C0"/>
                </a:solidFill>
              </a:rPr>
              <a:t> </a:t>
            </a:r>
            <a:endParaRPr lang="fr-FR" sz="3600" b="1" dirty="0">
              <a:solidFill>
                <a:srgbClr val="0070C0"/>
              </a:solidFill>
            </a:endParaRPr>
          </a:p>
        </p:txBody>
      </p:sp>
      <p:pic>
        <p:nvPicPr>
          <p:cNvPr id="1027" name="Picture 3"/>
          <p:cNvPicPr>
            <a:picLocks noChangeAspect="1" noChangeArrowheads="1"/>
          </p:cNvPicPr>
          <p:nvPr/>
        </p:nvPicPr>
        <p:blipFill>
          <a:blip r:embed="rId2" cstate="print"/>
          <a:srcRect/>
          <a:stretch>
            <a:fillRect/>
          </a:stretch>
        </p:blipFill>
        <p:spPr bwMode="auto">
          <a:xfrm>
            <a:off x="1223628" y="62112"/>
            <a:ext cx="7560840" cy="1800200"/>
          </a:xfrm>
          <a:prstGeom prst="rect">
            <a:avLst/>
          </a:prstGeom>
          <a:ln>
            <a:noFill/>
          </a:ln>
          <a:effectLst>
            <a:softEdge rad="112500"/>
          </a:effectLst>
        </p:spPr>
      </p:pic>
      <p:pic>
        <p:nvPicPr>
          <p:cNvPr id="7" name="Image 6" descr="RÃ©sultat de recherche d'images pour &quot;logo FFF&quot;"/>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118069" y="165165"/>
            <a:ext cx="586956"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7" descr="RÃ©sultat de recherche d'images pour &quot;logo FFF&quot;"/>
          <p:cNvPicPr>
            <a:picLocks noChangeAspect="1" noChangeArrowheads="1"/>
          </p:cNvPicPr>
          <p:nvPr/>
        </p:nvPicPr>
        <p:blipFill>
          <a:blip r:embed="rId5" r:link="rId4" cstate="print">
            <a:extLst>
              <a:ext uri="{28A0092B-C50C-407E-A947-70E740481C1C}">
                <a14:useLocalDpi xmlns:a14="http://schemas.microsoft.com/office/drawing/2010/main" val="0"/>
              </a:ext>
            </a:extLst>
          </a:blip>
          <a:srcRect/>
          <a:stretch>
            <a:fillRect/>
          </a:stretch>
        </p:blipFill>
        <p:spPr bwMode="auto">
          <a:xfrm>
            <a:off x="1475656" y="165165"/>
            <a:ext cx="943335" cy="11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69" y="1046311"/>
            <a:ext cx="586956" cy="726506"/>
          </a:xfrm>
          <a:prstGeom prst="rect">
            <a:avLst/>
          </a:prstGeom>
        </p:spPr>
      </p:pic>
      <p:pic>
        <p:nvPicPr>
          <p:cNvPr id="4" name="Imag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92080" y="1907155"/>
            <a:ext cx="3329487" cy="4581128"/>
          </a:xfrm>
          <a:prstGeom prst="rect">
            <a:avLst/>
          </a:prstGeom>
        </p:spPr>
      </p:pic>
      <p:pic>
        <p:nvPicPr>
          <p:cNvPr id="5" name="Imag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23628" y="1997519"/>
            <a:ext cx="3975381" cy="4409728"/>
          </a:xfrm>
          <a:prstGeom prst="rect">
            <a:avLst/>
          </a:prstGeom>
        </p:spPr>
      </p:pic>
    </p:spTree>
    <p:extLst>
      <p:ext uri="{BB962C8B-B14F-4D97-AF65-F5344CB8AC3E}">
        <p14:creationId xmlns:p14="http://schemas.microsoft.com/office/powerpoint/2010/main" val="26239480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763688" y="0"/>
            <a:ext cx="6336704" cy="646331"/>
          </a:xfrm>
          <a:prstGeom prst="rect">
            <a:avLst/>
          </a:prstGeom>
          <a:noFill/>
        </p:spPr>
        <p:txBody>
          <a:bodyPr wrap="square" rtlCol="0">
            <a:spAutoFit/>
          </a:bodyPr>
          <a:lstStyle/>
          <a:p>
            <a:pPr algn="ctr"/>
            <a:r>
              <a:rPr lang="fr-FR" sz="3600" b="1" dirty="0" smtClean="0">
                <a:solidFill>
                  <a:srgbClr val="0070C0"/>
                </a:solidFill>
              </a:rPr>
              <a:t> </a:t>
            </a:r>
            <a:endParaRPr lang="fr-FR" sz="3600" b="1" dirty="0">
              <a:solidFill>
                <a:srgbClr val="0070C0"/>
              </a:solidFill>
            </a:endParaRPr>
          </a:p>
        </p:txBody>
      </p:sp>
      <p:pic>
        <p:nvPicPr>
          <p:cNvPr id="1027" name="Picture 3"/>
          <p:cNvPicPr>
            <a:picLocks noChangeAspect="1" noChangeArrowheads="1"/>
          </p:cNvPicPr>
          <p:nvPr/>
        </p:nvPicPr>
        <p:blipFill>
          <a:blip r:embed="rId2" cstate="print"/>
          <a:srcRect/>
          <a:stretch>
            <a:fillRect/>
          </a:stretch>
        </p:blipFill>
        <p:spPr bwMode="auto">
          <a:xfrm>
            <a:off x="1223628" y="62112"/>
            <a:ext cx="7560840" cy="1800200"/>
          </a:xfrm>
          <a:prstGeom prst="rect">
            <a:avLst/>
          </a:prstGeom>
          <a:ln>
            <a:noFill/>
          </a:ln>
          <a:effectLst>
            <a:softEdge rad="112500"/>
          </a:effectLst>
        </p:spPr>
      </p:pic>
      <p:pic>
        <p:nvPicPr>
          <p:cNvPr id="7" name="Image 6" descr="RÃ©sultat de recherche d'images pour &quot;logo FFF&quot;"/>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118069" y="165165"/>
            <a:ext cx="586956"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7" descr="RÃ©sultat de recherche d'images pour &quot;logo FFF&quot;"/>
          <p:cNvPicPr>
            <a:picLocks noChangeAspect="1" noChangeArrowheads="1"/>
          </p:cNvPicPr>
          <p:nvPr/>
        </p:nvPicPr>
        <p:blipFill>
          <a:blip r:embed="rId5" r:link="rId4" cstate="print">
            <a:extLst>
              <a:ext uri="{28A0092B-C50C-407E-A947-70E740481C1C}">
                <a14:useLocalDpi xmlns:a14="http://schemas.microsoft.com/office/drawing/2010/main" val="0"/>
              </a:ext>
            </a:extLst>
          </a:blip>
          <a:srcRect/>
          <a:stretch>
            <a:fillRect/>
          </a:stretch>
        </p:blipFill>
        <p:spPr bwMode="auto">
          <a:xfrm>
            <a:off x="1475656" y="165165"/>
            <a:ext cx="943335" cy="11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69" y="1046311"/>
            <a:ext cx="586956" cy="726506"/>
          </a:xfrm>
          <a:prstGeom prst="rect">
            <a:avLst/>
          </a:prstGeom>
        </p:spPr>
      </p:pic>
      <p:pic>
        <p:nvPicPr>
          <p:cNvPr id="4" name="Imag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425657" y="2553218"/>
            <a:ext cx="4746225" cy="3364413"/>
          </a:xfrm>
          <a:prstGeom prst="rect">
            <a:avLst/>
          </a:prstGeom>
        </p:spPr>
      </p:pic>
      <p:pic>
        <p:nvPicPr>
          <p:cNvPr id="5" name="Imag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5400000">
            <a:off x="4300979" y="2479249"/>
            <a:ext cx="4913651" cy="3512350"/>
          </a:xfrm>
          <a:prstGeom prst="rect">
            <a:avLst/>
          </a:prstGeom>
        </p:spPr>
      </p:pic>
    </p:spTree>
    <p:extLst>
      <p:ext uri="{BB962C8B-B14F-4D97-AF65-F5344CB8AC3E}">
        <p14:creationId xmlns:p14="http://schemas.microsoft.com/office/powerpoint/2010/main" val="22809402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763688" y="0"/>
            <a:ext cx="6336704" cy="646331"/>
          </a:xfrm>
          <a:prstGeom prst="rect">
            <a:avLst/>
          </a:prstGeom>
          <a:noFill/>
        </p:spPr>
        <p:txBody>
          <a:bodyPr wrap="square" rtlCol="0">
            <a:spAutoFit/>
          </a:bodyPr>
          <a:lstStyle/>
          <a:p>
            <a:pPr algn="ctr"/>
            <a:r>
              <a:rPr lang="fr-FR" sz="3600" b="1" dirty="0" smtClean="0">
                <a:solidFill>
                  <a:srgbClr val="0070C0"/>
                </a:solidFill>
              </a:rPr>
              <a:t> </a:t>
            </a:r>
            <a:endParaRPr lang="fr-FR" sz="3600" b="1" dirty="0">
              <a:solidFill>
                <a:srgbClr val="0070C0"/>
              </a:solidFill>
            </a:endParaRPr>
          </a:p>
        </p:txBody>
      </p:sp>
      <p:pic>
        <p:nvPicPr>
          <p:cNvPr id="1027" name="Picture 3"/>
          <p:cNvPicPr>
            <a:picLocks noChangeAspect="1" noChangeArrowheads="1"/>
          </p:cNvPicPr>
          <p:nvPr/>
        </p:nvPicPr>
        <p:blipFill>
          <a:blip r:embed="rId2" cstate="print"/>
          <a:srcRect/>
          <a:stretch>
            <a:fillRect/>
          </a:stretch>
        </p:blipFill>
        <p:spPr bwMode="auto">
          <a:xfrm>
            <a:off x="1223628" y="62112"/>
            <a:ext cx="7560840" cy="1800200"/>
          </a:xfrm>
          <a:prstGeom prst="rect">
            <a:avLst/>
          </a:prstGeom>
          <a:ln>
            <a:noFill/>
          </a:ln>
          <a:effectLst>
            <a:softEdge rad="112500"/>
          </a:effectLst>
        </p:spPr>
      </p:pic>
      <p:pic>
        <p:nvPicPr>
          <p:cNvPr id="7" name="Image 6" descr="RÃ©sultat de recherche d'images pour &quot;logo FFF&quot;"/>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118069" y="165165"/>
            <a:ext cx="586956"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7" descr="RÃ©sultat de recherche d'images pour &quot;logo FFF&quot;"/>
          <p:cNvPicPr>
            <a:picLocks noChangeAspect="1" noChangeArrowheads="1"/>
          </p:cNvPicPr>
          <p:nvPr/>
        </p:nvPicPr>
        <p:blipFill>
          <a:blip r:embed="rId5" r:link="rId4" cstate="print">
            <a:extLst>
              <a:ext uri="{28A0092B-C50C-407E-A947-70E740481C1C}">
                <a14:useLocalDpi xmlns:a14="http://schemas.microsoft.com/office/drawing/2010/main" val="0"/>
              </a:ext>
            </a:extLst>
          </a:blip>
          <a:srcRect/>
          <a:stretch>
            <a:fillRect/>
          </a:stretch>
        </p:blipFill>
        <p:spPr bwMode="auto">
          <a:xfrm>
            <a:off x="1475656" y="165165"/>
            <a:ext cx="943335" cy="11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69" y="1046311"/>
            <a:ext cx="586956" cy="726506"/>
          </a:xfrm>
          <a:prstGeom prst="rect">
            <a:avLst/>
          </a:prstGeom>
        </p:spPr>
      </p:pic>
      <p:pic>
        <p:nvPicPr>
          <p:cNvPr id="3" name="Imag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03648" y="1879945"/>
            <a:ext cx="3273562" cy="4607236"/>
          </a:xfrm>
          <a:prstGeom prst="rect">
            <a:avLst/>
          </a:prstGeom>
        </p:spPr>
      </p:pic>
      <p:pic>
        <p:nvPicPr>
          <p:cNvPr id="6" name="Imag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95542" y="2564904"/>
            <a:ext cx="4144514" cy="2962560"/>
          </a:xfrm>
          <a:prstGeom prst="rect">
            <a:avLst/>
          </a:prstGeom>
        </p:spPr>
      </p:pic>
    </p:spTree>
    <p:extLst>
      <p:ext uri="{BB962C8B-B14F-4D97-AF65-F5344CB8AC3E}">
        <p14:creationId xmlns:p14="http://schemas.microsoft.com/office/powerpoint/2010/main" val="18860754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763688" y="0"/>
            <a:ext cx="6336704" cy="646331"/>
          </a:xfrm>
          <a:prstGeom prst="rect">
            <a:avLst/>
          </a:prstGeom>
          <a:noFill/>
        </p:spPr>
        <p:txBody>
          <a:bodyPr wrap="square" rtlCol="0">
            <a:spAutoFit/>
          </a:bodyPr>
          <a:lstStyle/>
          <a:p>
            <a:pPr algn="ctr"/>
            <a:r>
              <a:rPr lang="fr-FR" sz="3600" b="1" dirty="0" smtClean="0">
                <a:solidFill>
                  <a:srgbClr val="0070C0"/>
                </a:solidFill>
              </a:rPr>
              <a:t> </a:t>
            </a:r>
            <a:endParaRPr lang="fr-FR" sz="3600" b="1" dirty="0">
              <a:solidFill>
                <a:srgbClr val="0070C0"/>
              </a:solidFill>
            </a:endParaRPr>
          </a:p>
        </p:txBody>
      </p:sp>
      <p:pic>
        <p:nvPicPr>
          <p:cNvPr id="13" name="Picture 2"/>
          <p:cNvPicPr>
            <a:picLocks noChangeAspect="1" noChangeArrowheads="1"/>
          </p:cNvPicPr>
          <p:nvPr/>
        </p:nvPicPr>
        <p:blipFill>
          <a:blip r:embed="rId2" cstate="print"/>
          <a:srcRect/>
          <a:stretch>
            <a:fillRect/>
          </a:stretch>
        </p:blipFill>
        <p:spPr bwMode="auto">
          <a:xfrm>
            <a:off x="1475656" y="3717032"/>
            <a:ext cx="1630991" cy="177281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5" name="Rectangle 24"/>
          <p:cNvSpPr/>
          <p:nvPr/>
        </p:nvSpPr>
        <p:spPr bwMode="auto">
          <a:xfrm>
            <a:off x="1331640" y="3140968"/>
            <a:ext cx="7344816" cy="3600400"/>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ctr"/>
            <a:endParaRPr lang="fr-FR" sz="1200" dirty="0" smtClean="0"/>
          </a:p>
          <a:p>
            <a:pPr algn="ctr"/>
            <a:endParaRPr lang="fr-FR" sz="1400" dirty="0"/>
          </a:p>
          <a:p>
            <a:pPr algn="ctr"/>
            <a:r>
              <a:rPr lang="fr-FR" sz="1400" dirty="0" smtClean="0"/>
              <a:t>Nous </a:t>
            </a:r>
            <a:r>
              <a:rPr lang="fr-FR" sz="1400" dirty="0"/>
              <a:t>avons pu découvrir des talents cachés chez nos jeunes footeux, l’imagination était au rendez-vous !</a:t>
            </a:r>
            <a:br>
              <a:rPr lang="fr-FR" sz="1400" dirty="0"/>
            </a:br>
            <a:r>
              <a:rPr lang="fr-FR" sz="1400" dirty="0"/>
              <a:t/>
            </a:r>
            <a:br>
              <a:rPr lang="fr-FR" sz="1400" dirty="0"/>
            </a:br>
            <a:r>
              <a:rPr lang="fr-FR" sz="1400" dirty="0"/>
              <a:t> Cette action nous a permis de concerner les enfants au sein du club en leur donnant la consigne des fêtes de fin d’année avec le FCOC ce qui pour les plus jeunes est assez compliqué mine de </a:t>
            </a:r>
            <a:br>
              <a:rPr lang="fr-FR" sz="1400" dirty="0"/>
            </a:br>
            <a:r>
              <a:rPr lang="fr-FR" sz="1400" dirty="0"/>
              <a:t>rien. </a:t>
            </a:r>
            <a:br>
              <a:rPr lang="fr-FR" sz="1400" dirty="0"/>
            </a:br>
            <a:r>
              <a:rPr lang="fr-FR" sz="1400" dirty="0"/>
              <a:t/>
            </a:r>
            <a:br>
              <a:rPr lang="fr-FR" sz="1400" dirty="0"/>
            </a:br>
            <a:r>
              <a:rPr lang="fr-FR" sz="1400" dirty="0"/>
              <a:t>Nous avons fait parler l’imagination de nos jeunes licenciés sous forme de concours de dessin ou le gagnant sera tiré au sort et ce verra remporter un maillot du club.</a:t>
            </a:r>
            <a:endParaRPr kumimoji="0" lang="fr-FR" sz="1400" b="0" i="0" u="none" strike="noStrike" cap="none" normalizeH="0" baseline="0" dirty="0">
              <a:ln>
                <a:noFill/>
              </a:ln>
              <a:solidFill>
                <a:schemeClr val="tx1"/>
              </a:solidFill>
              <a:effectLst/>
              <a:latin typeface="Times" pitchFamily="18" charset="0"/>
            </a:endParaRPr>
          </a:p>
        </p:txBody>
      </p:sp>
      <p:sp>
        <p:nvSpPr>
          <p:cNvPr id="26" name="Rectangle à coins arrondis 25"/>
          <p:cNvSpPr/>
          <p:nvPr/>
        </p:nvSpPr>
        <p:spPr bwMode="auto">
          <a:xfrm>
            <a:off x="3851920" y="2814659"/>
            <a:ext cx="2160240" cy="360040"/>
          </a:xfrm>
          <a:prstGeom prst="roundRect">
            <a:avLst/>
          </a:prstGeom>
          <a:solidFill>
            <a:schemeClr val="accent6">
              <a:lumMod val="75000"/>
            </a:schemeClr>
          </a:solidFill>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fr-FR" sz="1800" b="1" dirty="0" smtClean="0"/>
              <a:t>Résumé de l’action</a:t>
            </a:r>
            <a:endParaRPr kumimoji="0" lang="fr-FR" sz="1800" b="1" i="0" u="none" strike="noStrike" cap="none" normalizeH="0" baseline="0" dirty="0" smtClean="0">
              <a:ln>
                <a:noFill/>
              </a:ln>
              <a:solidFill>
                <a:schemeClr val="tx1"/>
              </a:solidFill>
              <a:effectLst/>
              <a:latin typeface="Times" pitchFamily="18" charset="0"/>
            </a:endParaRPr>
          </a:p>
        </p:txBody>
      </p:sp>
      <p:sp>
        <p:nvSpPr>
          <p:cNvPr id="33" name="Rectangle 32"/>
          <p:cNvSpPr/>
          <p:nvPr/>
        </p:nvSpPr>
        <p:spPr bwMode="auto">
          <a:xfrm>
            <a:off x="1331640" y="2276872"/>
            <a:ext cx="2160240" cy="720080"/>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fr-FR" sz="2000" dirty="0" smtClean="0">
                <a:solidFill>
                  <a:schemeClr val="tx1"/>
                </a:solidFill>
                <a:latin typeface="Times" pitchFamily="18" charset="0"/>
              </a:rPr>
              <a:t>Culture foot (Club)</a:t>
            </a:r>
          </a:p>
        </p:txBody>
      </p:sp>
      <p:sp>
        <p:nvSpPr>
          <p:cNvPr id="34" name="Rectangle à coins arrondis 33"/>
          <p:cNvSpPr/>
          <p:nvPr/>
        </p:nvSpPr>
        <p:spPr bwMode="auto">
          <a:xfrm>
            <a:off x="1331640" y="1916832"/>
            <a:ext cx="2160240" cy="360040"/>
          </a:xfrm>
          <a:prstGeom prst="roundRect">
            <a:avLst/>
          </a:prstGeom>
          <a:solidFill>
            <a:schemeClr val="accent6">
              <a:lumMod val="75000"/>
            </a:schemeClr>
          </a:solidFill>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fr-FR" sz="1800" b="1" dirty="0" smtClean="0"/>
              <a:t>Thématique</a:t>
            </a:r>
            <a:endParaRPr kumimoji="0" lang="fr-FR" sz="1800" b="1" i="0" u="none" strike="noStrike" cap="none" normalizeH="0" baseline="0" dirty="0" smtClean="0">
              <a:ln>
                <a:noFill/>
              </a:ln>
              <a:solidFill>
                <a:schemeClr val="tx1"/>
              </a:solidFill>
              <a:effectLst/>
              <a:latin typeface="Times" pitchFamily="18" charset="0"/>
            </a:endParaRPr>
          </a:p>
        </p:txBody>
      </p:sp>
      <p:sp>
        <p:nvSpPr>
          <p:cNvPr id="36" name="Rectangle à coins arrondis 35"/>
          <p:cNvSpPr/>
          <p:nvPr/>
        </p:nvSpPr>
        <p:spPr bwMode="auto">
          <a:xfrm>
            <a:off x="1331640" y="188640"/>
            <a:ext cx="2160240" cy="360040"/>
          </a:xfrm>
          <a:prstGeom prst="roundRect">
            <a:avLst/>
          </a:prstGeom>
          <a:solidFill>
            <a:schemeClr val="accent6">
              <a:lumMod val="75000"/>
            </a:schemeClr>
          </a:solidFill>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fr-FR" sz="1400" b="1" dirty="0" smtClean="0"/>
              <a:t>Nom du club</a:t>
            </a:r>
            <a:endParaRPr kumimoji="0" lang="fr-FR" sz="1800" b="0" i="0" u="none" strike="noStrike" cap="none" normalizeH="0" baseline="0" dirty="0" smtClean="0">
              <a:ln>
                <a:noFill/>
              </a:ln>
              <a:solidFill>
                <a:schemeClr val="tx1"/>
              </a:solidFill>
              <a:effectLst/>
              <a:latin typeface="Times" pitchFamily="18" charset="0"/>
            </a:endParaRPr>
          </a:p>
        </p:txBody>
      </p:sp>
      <p:sp>
        <p:nvSpPr>
          <p:cNvPr id="37" name="Rectangle 36"/>
          <p:cNvSpPr/>
          <p:nvPr/>
        </p:nvSpPr>
        <p:spPr bwMode="auto">
          <a:xfrm>
            <a:off x="6349393" y="1592796"/>
            <a:ext cx="2232248" cy="1368152"/>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FR" sz="1800" b="0" i="0" u="none" strike="noStrike" cap="none" normalizeH="0" baseline="0" dirty="0" smtClean="0">
                <a:ln>
                  <a:noFill/>
                </a:ln>
                <a:solidFill>
                  <a:schemeClr val="tx1"/>
                </a:solidFill>
                <a:effectLst/>
                <a:latin typeface="Times" pitchFamily="18" charset="0"/>
              </a:rPr>
              <a:t>Concours de dessin « Les fêtes</a:t>
            </a:r>
            <a:r>
              <a:rPr kumimoji="0" lang="fr-FR" sz="1800" b="0" i="0" u="none" strike="noStrike" cap="none" normalizeH="0" dirty="0" smtClean="0">
                <a:ln>
                  <a:noFill/>
                </a:ln>
                <a:solidFill>
                  <a:schemeClr val="tx1"/>
                </a:solidFill>
                <a:effectLst/>
                <a:latin typeface="Times" pitchFamily="18" charset="0"/>
              </a:rPr>
              <a:t> de fin d’année avec le  FCOC</a:t>
            </a:r>
            <a:r>
              <a:rPr lang="fr-FR" sz="1800" dirty="0" smtClean="0">
                <a:solidFill>
                  <a:schemeClr val="tx1"/>
                </a:solidFill>
                <a:latin typeface="Times" pitchFamily="18" charset="0"/>
              </a:rPr>
              <a:t> »</a:t>
            </a:r>
            <a:endParaRPr kumimoji="0" lang="fr-FR" sz="1800" b="0" i="0" u="none" strike="noStrike" cap="none" normalizeH="0" baseline="0" dirty="0" smtClean="0">
              <a:ln>
                <a:noFill/>
              </a:ln>
              <a:solidFill>
                <a:schemeClr val="tx1"/>
              </a:solidFill>
              <a:effectLst/>
              <a:latin typeface="Times" pitchFamily="18" charset="0"/>
            </a:endParaRPr>
          </a:p>
        </p:txBody>
      </p:sp>
      <p:sp>
        <p:nvSpPr>
          <p:cNvPr id="38" name="Rectangle à coins arrondis 37"/>
          <p:cNvSpPr/>
          <p:nvPr/>
        </p:nvSpPr>
        <p:spPr bwMode="auto">
          <a:xfrm>
            <a:off x="6349393" y="1232756"/>
            <a:ext cx="2232248" cy="360040"/>
          </a:xfrm>
          <a:prstGeom prst="roundRect">
            <a:avLst/>
          </a:prstGeom>
          <a:solidFill>
            <a:schemeClr val="accent6">
              <a:lumMod val="75000"/>
            </a:schemeClr>
          </a:solidFill>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fr-FR" sz="1800" b="1" dirty="0" smtClean="0"/>
              <a:t>Nom de l’action</a:t>
            </a:r>
            <a:endParaRPr kumimoji="0" lang="fr-FR" sz="1800" b="1" i="0" u="none" strike="noStrike" cap="none" normalizeH="0" baseline="0" dirty="0" smtClean="0">
              <a:ln>
                <a:noFill/>
              </a:ln>
              <a:solidFill>
                <a:schemeClr val="tx1"/>
              </a:solidFill>
              <a:effectLst/>
              <a:latin typeface="Times" pitchFamily="18" charset="0"/>
            </a:endParaRPr>
          </a:p>
        </p:txBody>
      </p:sp>
      <p:sp>
        <p:nvSpPr>
          <p:cNvPr id="42" name="Rectangle à coins arrondis 41"/>
          <p:cNvSpPr/>
          <p:nvPr/>
        </p:nvSpPr>
        <p:spPr bwMode="auto">
          <a:xfrm>
            <a:off x="6444208" y="188640"/>
            <a:ext cx="2160240" cy="360040"/>
          </a:xfrm>
          <a:prstGeom prst="roundRect">
            <a:avLst/>
          </a:prstGeom>
          <a:solidFill>
            <a:schemeClr val="accent6">
              <a:lumMod val="75000"/>
            </a:schemeClr>
          </a:solidFill>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r>
              <a:rPr lang="fr-FR" sz="1400" b="1" dirty="0" smtClean="0"/>
              <a:t>Nb participants</a:t>
            </a:r>
            <a:endParaRPr lang="fr-FR" sz="1000" dirty="0" smtClean="0">
              <a:solidFill>
                <a:schemeClr val="tx1"/>
              </a:solidFill>
              <a:latin typeface="Times" pitchFamily="18" charset="0"/>
            </a:endParaRPr>
          </a:p>
          <a:p>
            <a:pPr marL="0" marR="0" indent="0"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Times" pitchFamily="18" charset="0"/>
            </a:endParaRPr>
          </a:p>
        </p:txBody>
      </p:sp>
      <p:sp>
        <p:nvSpPr>
          <p:cNvPr id="16" name="Rectangle 15"/>
          <p:cNvSpPr/>
          <p:nvPr/>
        </p:nvSpPr>
        <p:spPr bwMode="auto">
          <a:xfrm>
            <a:off x="1331640" y="1412776"/>
            <a:ext cx="2160240" cy="360040"/>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fr-FR" sz="1200" dirty="0" smtClean="0">
                <a:solidFill>
                  <a:schemeClr val="tx1"/>
                </a:solidFill>
                <a:latin typeface="Times" pitchFamily="18" charset="0"/>
              </a:rPr>
              <a:t>VENDEE</a:t>
            </a:r>
          </a:p>
        </p:txBody>
      </p:sp>
      <p:sp>
        <p:nvSpPr>
          <p:cNvPr id="17" name="Rectangle à coins arrondis 16"/>
          <p:cNvSpPr/>
          <p:nvPr/>
        </p:nvSpPr>
        <p:spPr bwMode="auto">
          <a:xfrm>
            <a:off x="1331640" y="1052736"/>
            <a:ext cx="2160240" cy="360040"/>
          </a:xfrm>
          <a:prstGeom prst="roundRect">
            <a:avLst/>
          </a:prstGeom>
          <a:solidFill>
            <a:schemeClr val="accent6">
              <a:lumMod val="75000"/>
            </a:schemeClr>
          </a:solidFill>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fr-FR" sz="1800" b="1" dirty="0" smtClean="0"/>
              <a:t>District</a:t>
            </a:r>
            <a:endParaRPr kumimoji="0" lang="fr-FR" sz="1800" b="1" i="0" u="none" strike="noStrike" cap="none" normalizeH="0" baseline="0" dirty="0" smtClean="0">
              <a:ln>
                <a:noFill/>
              </a:ln>
              <a:solidFill>
                <a:schemeClr val="tx1"/>
              </a:solidFill>
              <a:effectLst/>
              <a:latin typeface="Times" pitchFamily="18" charset="0"/>
            </a:endParaRPr>
          </a:p>
        </p:txBody>
      </p:sp>
      <p:sp>
        <p:nvSpPr>
          <p:cNvPr id="18" name="Rectangle à coins arrondis 17"/>
          <p:cNvSpPr/>
          <p:nvPr/>
        </p:nvSpPr>
        <p:spPr bwMode="auto">
          <a:xfrm>
            <a:off x="3851920" y="188640"/>
            <a:ext cx="2160240" cy="360040"/>
          </a:xfrm>
          <a:prstGeom prst="roundRect">
            <a:avLst/>
          </a:prstGeom>
          <a:solidFill>
            <a:schemeClr val="accent6">
              <a:lumMod val="75000"/>
            </a:schemeClr>
          </a:solidFill>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fr-FR" sz="1400" b="1" dirty="0" smtClean="0"/>
              <a:t>Date </a:t>
            </a:r>
            <a:endParaRPr kumimoji="0" lang="fr-FR" sz="1800" b="0" i="0" u="none" strike="noStrike" cap="none" normalizeH="0" baseline="0" dirty="0" smtClean="0">
              <a:ln>
                <a:noFill/>
              </a:ln>
              <a:solidFill>
                <a:schemeClr val="tx1"/>
              </a:solidFill>
              <a:effectLst/>
              <a:latin typeface="Times" pitchFamily="18" charset="0"/>
            </a:endParaRPr>
          </a:p>
        </p:txBody>
      </p:sp>
      <p:sp>
        <p:nvSpPr>
          <p:cNvPr id="19" name="Rectangle à coins arrondis 18"/>
          <p:cNvSpPr/>
          <p:nvPr/>
        </p:nvSpPr>
        <p:spPr bwMode="auto">
          <a:xfrm>
            <a:off x="6444208" y="654951"/>
            <a:ext cx="2160240" cy="360040"/>
          </a:xfrm>
          <a:prstGeom prst="roundRect">
            <a:avLst/>
          </a:prstGeom>
          <a:solidFill>
            <a:schemeClr val="accent6">
              <a:lumMod val="75000"/>
            </a:schemeClr>
          </a:solidFill>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r>
              <a:rPr lang="fr-FR" sz="1400" b="1" dirty="0" smtClean="0"/>
              <a:t>Catégorie</a:t>
            </a:r>
            <a:r>
              <a:rPr lang="fr-FR" sz="1400" dirty="0"/>
              <a:t>s</a:t>
            </a:r>
            <a:endParaRPr lang="fr-FR" sz="1000" dirty="0" smtClean="0">
              <a:solidFill>
                <a:schemeClr val="tx1"/>
              </a:solidFill>
              <a:latin typeface="Times" pitchFamily="18" charset="0"/>
            </a:endParaRPr>
          </a:p>
          <a:p>
            <a:pPr marL="0" marR="0" indent="0"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Times" pitchFamily="18" charset="0"/>
            </a:endParaRPr>
          </a:p>
        </p:txBody>
      </p:sp>
      <p:sp>
        <p:nvSpPr>
          <p:cNvPr id="20" name="Rectangle 19"/>
          <p:cNvSpPr/>
          <p:nvPr/>
        </p:nvSpPr>
        <p:spPr bwMode="auto">
          <a:xfrm>
            <a:off x="1331640" y="548680"/>
            <a:ext cx="2160240" cy="413532"/>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fr-FR" sz="1200" dirty="0" smtClean="0">
                <a:solidFill>
                  <a:schemeClr val="tx1"/>
                </a:solidFill>
                <a:latin typeface="Times" pitchFamily="18" charset="0"/>
              </a:rPr>
              <a:t>Les Sables Football Club </a:t>
            </a:r>
            <a:r>
              <a:rPr lang="fr-FR" sz="1200" dirty="0" err="1" smtClean="0">
                <a:solidFill>
                  <a:schemeClr val="tx1"/>
                </a:solidFill>
                <a:latin typeface="Times" pitchFamily="18" charset="0"/>
              </a:rPr>
              <a:t>Olonne</a:t>
            </a:r>
            <a:r>
              <a:rPr lang="fr-FR" sz="1200" dirty="0" smtClean="0">
                <a:solidFill>
                  <a:schemeClr val="tx1"/>
                </a:solidFill>
                <a:latin typeface="Times" pitchFamily="18" charset="0"/>
              </a:rPr>
              <a:t> Château</a:t>
            </a:r>
          </a:p>
        </p:txBody>
      </p:sp>
      <p:sp>
        <p:nvSpPr>
          <p:cNvPr id="21" name="Rectangle 20"/>
          <p:cNvSpPr/>
          <p:nvPr/>
        </p:nvSpPr>
        <p:spPr bwMode="auto">
          <a:xfrm>
            <a:off x="4357686" y="214290"/>
            <a:ext cx="1643074" cy="285752"/>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fr-FR" sz="1200" dirty="0" smtClean="0">
                <a:solidFill>
                  <a:schemeClr val="tx1"/>
                </a:solidFill>
                <a:latin typeface="Times" pitchFamily="18" charset="0"/>
              </a:rPr>
              <a:t>Saison 2020 / 2021</a:t>
            </a:r>
          </a:p>
        </p:txBody>
      </p:sp>
      <p:sp>
        <p:nvSpPr>
          <p:cNvPr id="22" name="Rectangle 21"/>
          <p:cNvSpPr/>
          <p:nvPr/>
        </p:nvSpPr>
        <p:spPr bwMode="auto">
          <a:xfrm>
            <a:off x="7836890" y="190623"/>
            <a:ext cx="744751" cy="360041"/>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fr-FR" sz="1200" dirty="0" smtClean="0">
                <a:solidFill>
                  <a:schemeClr val="tx1"/>
                </a:solidFill>
                <a:latin typeface="Times" pitchFamily="18" charset="0"/>
              </a:rPr>
              <a:t>120</a:t>
            </a:r>
          </a:p>
        </p:txBody>
      </p:sp>
      <p:sp>
        <p:nvSpPr>
          <p:cNvPr id="23" name="Rectangle 22"/>
          <p:cNvSpPr/>
          <p:nvPr/>
        </p:nvSpPr>
        <p:spPr bwMode="auto">
          <a:xfrm>
            <a:off x="7429520" y="642918"/>
            <a:ext cx="1084625" cy="360041"/>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fr-FR" sz="1200" dirty="0" smtClean="0">
                <a:solidFill>
                  <a:schemeClr val="tx1"/>
                </a:solidFill>
                <a:latin typeface="Times" pitchFamily="18" charset="0"/>
              </a:rPr>
              <a:t>U6 à U11</a:t>
            </a:r>
          </a:p>
        </p:txBody>
      </p:sp>
      <p:pic>
        <p:nvPicPr>
          <p:cNvPr id="27" name="Picture 2"/>
          <p:cNvPicPr>
            <a:picLocks noChangeAspect="1" noChangeArrowheads="1"/>
          </p:cNvPicPr>
          <p:nvPr/>
        </p:nvPicPr>
        <p:blipFill rotWithShape="1">
          <a:blip r:embed="rId3" cstate="print"/>
          <a:srcRect l="10811" t="21114" r="18919" b="12949"/>
          <a:stretch/>
        </p:blipFill>
        <p:spPr bwMode="auto">
          <a:xfrm>
            <a:off x="4118494" y="723302"/>
            <a:ext cx="1699099" cy="2027576"/>
          </a:xfrm>
          <a:prstGeom prst="rect">
            <a:avLst/>
          </a:prstGeom>
          <a:noFill/>
          <a:ln w="9525">
            <a:solidFill>
              <a:schemeClr val="tx1"/>
            </a:solidFill>
            <a:miter lim="800000"/>
            <a:headEnd/>
            <a:tailEnd/>
          </a:ln>
        </p:spPr>
      </p:pic>
      <p:pic>
        <p:nvPicPr>
          <p:cNvPr id="28" name="Image 27" descr="RÃ©sultat de recherche d'images pour &quot;logo FFF&quot;"/>
          <p:cNvPicPr>
            <a:picLocks noChangeAspect="1" noChangeArrowheads="1"/>
          </p:cNvPicPr>
          <p:nvPr/>
        </p:nvPicPr>
        <p:blipFill>
          <a:blip r:embed="rId4" r:link="rId5" cstate="print">
            <a:extLst>
              <a:ext uri="{28A0092B-C50C-407E-A947-70E740481C1C}">
                <a14:useLocalDpi xmlns:a14="http://schemas.microsoft.com/office/drawing/2010/main" val="0"/>
              </a:ext>
            </a:extLst>
          </a:blip>
          <a:srcRect/>
          <a:stretch>
            <a:fillRect/>
          </a:stretch>
        </p:blipFill>
        <p:spPr bwMode="auto">
          <a:xfrm>
            <a:off x="118069" y="165165"/>
            <a:ext cx="586956"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Image 2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69" y="1046311"/>
            <a:ext cx="586956" cy="726506"/>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763688" y="0"/>
            <a:ext cx="6336704" cy="646331"/>
          </a:xfrm>
          <a:prstGeom prst="rect">
            <a:avLst/>
          </a:prstGeom>
          <a:noFill/>
        </p:spPr>
        <p:txBody>
          <a:bodyPr wrap="square" rtlCol="0">
            <a:spAutoFit/>
          </a:bodyPr>
          <a:lstStyle/>
          <a:p>
            <a:pPr algn="ctr"/>
            <a:r>
              <a:rPr lang="fr-FR" sz="3600" b="1" dirty="0" smtClean="0">
                <a:solidFill>
                  <a:srgbClr val="0070C0"/>
                </a:solidFill>
              </a:rPr>
              <a:t> </a:t>
            </a:r>
            <a:endParaRPr lang="fr-FR" sz="3600" b="1" dirty="0">
              <a:solidFill>
                <a:srgbClr val="0070C0"/>
              </a:solidFill>
            </a:endParaRPr>
          </a:p>
        </p:txBody>
      </p:sp>
      <p:pic>
        <p:nvPicPr>
          <p:cNvPr id="1027" name="Picture 3"/>
          <p:cNvPicPr>
            <a:picLocks noChangeAspect="1" noChangeArrowheads="1"/>
          </p:cNvPicPr>
          <p:nvPr/>
        </p:nvPicPr>
        <p:blipFill>
          <a:blip r:embed="rId2" cstate="print"/>
          <a:srcRect/>
          <a:stretch>
            <a:fillRect/>
          </a:stretch>
        </p:blipFill>
        <p:spPr bwMode="auto">
          <a:xfrm>
            <a:off x="1223628" y="62112"/>
            <a:ext cx="7560840" cy="1800200"/>
          </a:xfrm>
          <a:prstGeom prst="rect">
            <a:avLst/>
          </a:prstGeom>
          <a:ln>
            <a:noFill/>
          </a:ln>
          <a:effectLst>
            <a:softEdge rad="112500"/>
          </a:effectLst>
        </p:spPr>
      </p:pic>
      <p:pic>
        <p:nvPicPr>
          <p:cNvPr id="7" name="Image 6" descr="RÃ©sultat de recherche d'images pour &quot;logo FFF&quot;"/>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118069" y="165165"/>
            <a:ext cx="586956"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7" descr="RÃ©sultat de recherche d'images pour &quot;logo FFF&quot;"/>
          <p:cNvPicPr>
            <a:picLocks noChangeAspect="1" noChangeArrowheads="1"/>
          </p:cNvPicPr>
          <p:nvPr/>
        </p:nvPicPr>
        <p:blipFill>
          <a:blip r:embed="rId5" r:link="rId4" cstate="print">
            <a:extLst>
              <a:ext uri="{28A0092B-C50C-407E-A947-70E740481C1C}">
                <a14:useLocalDpi xmlns:a14="http://schemas.microsoft.com/office/drawing/2010/main" val="0"/>
              </a:ext>
            </a:extLst>
          </a:blip>
          <a:srcRect/>
          <a:stretch>
            <a:fillRect/>
          </a:stretch>
        </p:blipFill>
        <p:spPr bwMode="auto">
          <a:xfrm>
            <a:off x="1475656" y="165165"/>
            <a:ext cx="943335" cy="11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69" y="1046311"/>
            <a:ext cx="586956" cy="726506"/>
          </a:xfrm>
          <a:prstGeom prst="rect">
            <a:avLst/>
          </a:prstGeom>
        </p:spPr>
      </p:pic>
      <p:pic>
        <p:nvPicPr>
          <p:cNvPr id="3" name="Imag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01924" y="1772817"/>
            <a:ext cx="6804248" cy="481224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763688" y="0"/>
            <a:ext cx="6336704" cy="646331"/>
          </a:xfrm>
          <a:prstGeom prst="rect">
            <a:avLst/>
          </a:prstGeom>
          <a:noFill/>
        </p:spPr>
        <p:txBody>
          <a:bodyPr wrap="square" rtlCol="0">
            <a:spAutoFit/>
          </a:bodyPr>
          <a:lstStyle/>
          <a:p>
            <a:pPr algn="ctr"/>
            <a:r>
              <a:rPr lang="fr-FR" sz="3600" b="1" dirty="0" smtClean="0">
                <a:solidFill>
                  <a:srgbClr val="0070C0"/>
                </a:solidFill>
              </a:rPr>
              <a:t> </a:t>
            </a:r>
            <a:endParaRPr lang="fr-FR" sz="3600" b="1" dirty="0">
              <a:solidFill>
                <a:srgbClr val="0070C0"/>
              </a:solidFill>
            </a:endParaRPr>
          </a:p>
        </p:txBody>
      </p:sp>
      <p:pic>
        <p:nvPicPr>
          <p:cNvPr id="1027" name="Picture 3"/>
          <p:cNvPicPr>
            <a:picLocks noChangeAspect="1" noChangeArrowheads="1"/>
          </p:cNvPicPr>
          <p:nvPr/>
        </p:nvPicPr>
        <p:blipFill>
          <a:blip r:embed="rId2" cstate="print"/>
          <a:srcRect/>
          <a:stretch>
            <a:fillRect/>
          </a:stretch>
        </p:blipFill>
        <p:spPr bwMode="auto">
          <a:xfrm>
            <a:off x="1223628" y="62112"/>
            <a:ext cx="7560840" cy="1800200"/>
          </a:xfrm>
          <a:prstGeom prst="rect">
            <a:avLst/>
          </a:prstGeom>
          <a:ln>
            <a:noFill/>
          </a:ln>
          <a:effectLst>
            <a:softEdge rad="112500"/>
          </a:effectLst>
        </p:spPr>
      </p:pic>
      <p:pic>
        <p:nvPicPr>
          <p:cNvPr id="7" name="Image 6" descr="RÃ©sultat de recherche d'images pour &quot;logo FFF&quot;"/>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118069" y="165165"/>
            <a:ext cx="586956"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7" descr="RÃ©sultat de recherche d'images pour &quot;logo FFF&quot;"/>
          <p:cNvPicPr>
            <a:picLocks noChangeAspect="1" noChangeArrowheads="1"/>
          </p:cNvPicPr>
          <p:nvPr/>
        </p:nvPicPr>
        <p:blipFill>
          <a:blip r:embed="rId5" r:link="rId4" cstate="print">
            <a:extLst>
              <a:ext uri="{28A0092B-C50C-407E-A947-70E740481C1C}">
                <a14:useLocalDpi xmlns:a14="http://schemas.microsoft.com/office/drawing/2010/main" val="0"/>
              </a:ext>
            </a:extLst>
          </a:blip>
          <a:srcRect/>
          <a:stretch>
            <a:fillRect/>
          </a:stretch>
        </p:blipFill>
        <p:spPr bwMode="auto">
          <a:xfrm>
            <a:off x="1475656" y="165165"/>
            <a:ext cx="943335" cy="11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69" y="1046311"/>
            <a:ext cx="586956" cy="726506"/>
          </a:xfrm>
          <a:prstGeom prst="rect">
            <a:avLst/>
          </a:prstGeom>
        </p:spPr>
      </p:pic>
      <p:pic>
        <p:nvPicPr>
          <p:cNvPr id="5" name="Imag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75656" y="1890827"/>
            <a:ext cx="7308812" cy="4734609"/>
          </a:xfrm>
          <a:prstGeom prst="rect">
            <a:avLst/>
          </a:prstGeom>
        </p:spPr>
      </p:pic>
    </p:spTree>
    <p:extLst>
      <p:ext uri="{BB962C8B-B14F-4D97-AF65-F5344CB8AC3E}">
        <p14:creationId xmlns:p14="http://schemas.microsoft.com/office/powerpoint/2010/main" val="7513600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763688" y="0"/>
            <a:ext cx="6336704" cy="646331"/>
          </a:xfrm>
          <a:prstGeom prst="rect">
            <a:avLst/>
          </a:prstGeom>
          <a:noFill/>
        </p:spPr>
        <p:txBody>
          <a:bodyPr wrap="square" rtlCol="0">
            <a:spAutoFit/>
          </a:bodyPr>
          <a:lstStyle/>
          <a:p>
            <a:pPr algn="ctr"/>
            <a:r>
              <a:rPr lang="fr-FR" sz="3600" b="1" dirty="0" smtClean="0">
                <a:solidFill>
                  <a:srgbClr val="0070C0"/>
                </a:solidFill>
              </a:rPr>
              <a:t> </a:t>
            </a:r>
            <a:endParaRPr lang="fr-FR" sz="3600" b="1" dirty="0">
              <a:solidFill>
                <a:srgbClr val="0070C0"/>
              </a:solidFill>
            </a:endParaRPr>
          </a:p>
        </p:txBody>
      </p:sp>
      <p:pic>
        <p:nvPicPr>
          <p:cNvPr id="1027" name="Picture 3"/>
          <p:cNvPicPr>
            <a:picLocks noChangeAspect="1" noChangeArrowheads="1"/>
          </p:cNvPicPr>
          <p:nvPr/>
        </p:nvPicPr>
        <p:blipFill>
          <a:blip r:embed="rId2" cstate="print"/>
          <a:srcRect/>
          <a:stretch>
            <a:fillRect/>
          </a:stretch>
        </p:blipFill>
        <p:spPr bwMode="auto">
          <a:xfrm>
            <a:off x="1223628" y="62112"/>
            <a:ext cx="7560840" cy="1800200"/>
          </a:xfrm>
          <a:prstGeom prst="rect">
            <a:avLst/>
          </a:prstGeom>
          <a:ln>
            <a:noFill/>
          </a:ln>
          <a:effectLst>
            <a:softEdge rad="112500"/>
          </a:effectLst>
        </p:spPr>
      </p:pic>
      <p:pic>
        <p:nvPicPr>
          <p:cNvPr id="7" name="Image 6" descr="RÃ©sultat de recherche d'images pour &quot;logo FFF&quot;"/>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118069" y="165165"/>
            <a:ext cx="586956"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7" descr="RÃ©sultat de recherche d'images pour &quot;logo FFF&quot;"/>
          <p:cNvPicPr>
            <a:picLocks noChangeAspect="1" noChangeArrowheads="1"/>
          </p:cNvPicPr>
          <p:nvPr/>
        </p:nvPicPr>
        <p:blipFill>
          <a:blip r:embed="rId5" r:link="rId4" cstate="print">
            <a:extLst>
              <a:ext uri="{28A0092B-C50C-407E-A947-70E740481C1C}">
                <a14:useLocalDpi xmlns:a14="http://schemas.microsoft.com/office/drawing/2010/main" val="0"/>
              </a:ext>
            </a:extLst>
          </a:blip>
          <a:srcRect/>
          <a:stretch>
            <a:fillRect/>
          </a:stretch>
        </p:blipFill>
        <p:spPr bwMode="auto">
          <a:xfrm>
            <a:off x="1475656" y="165165"/>
            <a:ext cx="943335" cy="11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69" y="1046311"/>
            <a:ext cx="586956" cy="726506"/>
          </a:xfrm>
          <a:prstGeom prst="rect">
            <a:avLst/>
          </a:prstGeom>
        </p:spPr>
      </p:pic>
      <p:pic>
        <p:nvPicPr>
          <p:cNvPr id="10" name="Imag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31640" y="2492896"/>
            <a:ext cx="2724426" cy="3834378"/>
          </a:xfrm>
          <a:prstGeom prst="rect">
            <a:avLst/>
          </a:prstGeom>
        </p:spPr>
      </p:pic>
      <p:pic>
        <p:nvPicPr>
          <p:cNvPr id="3" name="Imag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51920" y="2132856"/>
            <a:ext cx="5075682" cy="3628173"/>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38655818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763688" y="0"/>
            <a:ext cx="6336704" cy="646331"/>
          </a:xfrm>
          <a:prstGeom prst="rect">
            <a:avLst/>
          </a:prstGeom>
          <a:noFill/>
        </p:spPr>
        <p:txBody>
          <a:bodyPr wrap="square" rtlCol="0">
            <a:spAutoFit/>
          </a:bodyPr>
          <a:lstStyle/>
          <a:p>
            <a:pPr algn="ctr"/>
            <a:r>
              <a:rPr lang="fr-FR" sz="3600" b="1" dirty="0" smtClean="0">
                <a:solidFill>
                  <a:srgbClr val="0070C0"/>
                </a:solidFill>
              </a:rPr>
              <a:t> </a:t>
            </a:r>
            <a:endParaRPr lang="fr-FR" sz="3600" b="1" dirty="0">
              <a:solidFill>
                <a:srgbClr val="0070C0"/>
              </a:solidFill>
            </a:endParaRPr>
          </a:p>
        </p:txBody>
      </p:sp>
      <p:pic>
        <p:nvPicPr>
          <p:cNvPr id="1027" name="Picture 3"/>
          <p:cNvPicPr>
            <a:picLocks noChangeAspect="1" noChangeArrowheads="1"/>
          </p:cNvPicPr>
          <p:nvPr/>
        </p:nvPicPr>
        <p:blipFill>
          <a:blip r:embed="rId2" cstate="print"/>
          <a:srcRect/>
          <a:stretch>
            <a:fillRect/>
          </a:stretch>
        </p:blipFill>
        <p:spPr bwMode="auto">
          <a:xfrm>
            <a:off x="1223628" y="62112"/>
            <a:ext cx="7560840" cy="1800200"/>
          </a:xfrm>
          <a:prstGeom prst="rect">
            <a:avLst/>
          </a:prstGeom>
          <a:ln>
            <a:noFill/>
          </a:ln>
          <a:effectLst>
            <a:softEdge rad="112500"/>
          </a:effectLst>
        </p:spPr>
      </p:pic>
      <p:pic>
        <p:nvPicPr>
          <p:cNvPr id="7" name="Image 6" descr="RÃ©sultat de recherche d'images pour &quot;logo FFF&quot;"/>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118069" y="165165"/>
            <a:ext cx="586956"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7" descr="RÃ©sultat de recherche d'images pour &quot;logo FFF&quot;"/>
          <p:cNvPicPr>
            <a:picLocks noChangeAspect="1" noChangeArrowheads="1"/>
          </p:cNvPicPr>
          <p:nvPr/>
        </p:nvPicPr>
        <p:blipFill>
          <a:blip r:embed="rId5" r:link="rId4" cstate="print">
            <a:extLst>
              <a:ext uri="{28A0092B-C50C-407E-A947-70E740481C1C}">
                <a14:useLocalDpi xmlns:a14="http://schemas.microsoft.com/office/drawing/2010/main" val="0"/>
              </a:ext>
            </a:extLst>
          </a:blip>
          <a:srcRect/>
          <a:stretch>
            <a:fillRect/>
          </a:stretch>
        </p:blipFill>
        <p:spPr bwMode="auto">
          <a:xfrm>
            <a:off x="1475656" y="165165"/>
            <a:ext cx="943335" cy="11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69" y="1046311"/>
            <a:ext cx="586956" cy="726506"/>
          </a:xfrm>
          <a:prstGeom prst="rect">
            <a:avLst/>
          </a:prstGeom>
        </p:spPr>
      </p:pic>
      <p:pic>
        <p:nvPicPr>
          <p:cNvPr id="3" name="Imag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92080" y="1954573"/>
            <a:ext cx="3291830" cy="4389107"/>
          </a:xfrm>
          <a:prstGeom prst="rect">
            <a:avLst/>
          </a:prstGeom>
        </p:spPr>
      </p:pic>
      <p:pic>
        <p:nvPicPr>
          <p:cNvPr id="4" name="Imag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75656" y="1924424"/>
            <a:ext cx="3315857" cy="4390440"/>
          </a:xfrm>
          <a:prstGeom prst="rect">
            <a:avLst/>
          </a:prstGeom>
        </p:spPr>
      </p:pic>
    </p:spTree>
    <p:extLst>
      <p:ext uri="{BB962C8B-B14F-4D97-AF65-F5344CB8AC3E}">
        <p14:creationId xmlns:p14="http://schemas.microsoft.com/office/powerpoint/2010/main" val="8040002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763688" y="0"/>
            <a:ext cx="6336704" cy="646331"/>
          </a:xfrm>
          <a:prstGeom prst="rect">
            <a:avLst/>
          </a:prstGeom>
          <a:noFill/>
        </p:spPr>
        <p:txBody>
          <a:bodyPr wrap="square" rtlCol="0">
            <a:spAutoFit/>
          </a:bodyPr>
          <a:lstStyle/>
          <a:p>
            <a:pPr algn="ctr"/>
            <a:r>
              <a:rPr lang="fr-FR" sz="3600" b="1" dirty="0" smtClean="0">
                <a:solidFill>
                  <a:srgbClr val="0070C0"/>
                </a:solidFill>
              </a:rPr>
              <a:t> </a:t>
            </a:r>
            <a:endParaRPr lang="fr-FR" sz="3600" b="1" dirty="0">
              <a:solidFill>
                <a:srgbClr val="0070C0"/>
              </a:solidFill>
            </a:endParaRPr>
          </a:p>
        </p:txBody>
      </p:sp>
      <p:pic>
        <p:nvPicPr>
          <p:cNvPr id="1027" name="Picture 3"/>
          <p:cNvPicPr>
            <a:picLocks noChangeAspect="1" noChangeArrowheads="1"/>
          </p:cNvPicPr>
          <p:nvPr/>
        </p:nvPicPr>
        <p:blipFill>
          <a:blip r:embed="rId2" cstate="print"/>
          <a:srcRect/>
          <a:stretch>
            <a:fillRect/>
          </a:stretch>
        </p:blipFill>
        <p:spPr bwMode="auto">
          <a:xfrm>
            <a:off x="1223628" y="62112"/>
            <a:ext cx="7560840" cy="1800200"/>
          </a:xfrm>
          <a:prstGeom prst="rect">
            <a:avLst/>
          </a:prstGeom>
          <a:ln>
            <a:noFill/>
          </a:ln>
          <a:effectLst>
            <a:softEdge rad="112500"/>
          </a:effectLst>
        </p:spPr>
      </p:pic>
      <p:pic>
        <p:nvPicPr>
          <p:cNvPr id="7" name="Image 6" descr="RÃ©sultat de recherche d'images pour &quot;logo FFF&quot;"/>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118069" y="165165"/>
            <a:ext cx="586956"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7" descr="RÃ©sultat de recherche d'images pour &quot;logo FFF&quot;"/>
          <p:cNvPicPr>
            <a:picLocks noChangeAspect="1" noChangeArrowheads="1"/>
          </p:cNvPicPr>
          <p:nvPr/>
        </p:nvPicPr>
        <p:blipFill>
          <a:blip r:embed="rId5" r:link="rId4" cstate="print">
            <a:extLst>
              <a:ext uri="{28A0092B-C50C-407E-A947-70E740481C1C}">
                <a14:useLocalDpi xmlns:a14="http://schemas.microsoft.com/office/drawing/2010/main" val="0"/>
              </a:ext>
            </a:extLst>
          </a:blip>
          <a:srcRect/>
          <a:stretch>
            <a:fillRect/>
          </a:stretch>
        </p:blipFill>
        <p:spPr bwMode="auto">
          <a:xfrm>
            <a:off x="1475656" y="165165"/>
            <a:ext cx="943335" cy="11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69" y="1046311"/>
            <a:ext cx="586956" cy="726506"/>
          </a:xfrm>
          <a:prstGeom prst="rect">
            <a:avLst/>
          </a:prstGeom>
        </p:spPr>
      </p:pic>
      <p:pic>
        <p:nvPicPr>
          <p:cNvPr id="3" name="Imag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44008" y="1924424"/>
            <a:ext cx="3954694" cy="2892785"/>
          </a:xfrm>
          <a:prstGeom prst="rect">
            <a:avLst/>
          </a:prstGeom>
        </p:spPr>
      </p:pic>
      <p:pic>
        <p:nvPicPr>
          <p:cNvPr id="4" name="Imag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70552" y="3595327"/>
            <a:ext cx="3573456" cy="2680093"/>
          </a:xfrm>
          <a:prstGeom prst="rect">
            <a:avLst/>
          </a:prstGeom>
        </p:spPr>
      </p:pic>
    </p:spTree>
    <p:extLst>
      <p:ext uri="{BB962C8B-B14F-4D97-AF65-F5344CB8AC3E}">
        <p14:creationId xmlns:p14="http://schemas.microsoft.com/office/powerpoint/2010/main" val="12361274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763688" y="0"/>
            <a:ext cx="6336704" cy="646331"/>
          </a:xfrm>
          <a:prstGeom prst="rect">
            <a:avLst/>
          </a:prstGeom>
          <a:noFill/>
        </p:spPr>
        <p:txBody>
          <a:bodyPr wrap="square" rtlCol="0">
            <a:spAutoFit/>
          </a:bodyPr>
          <a:lstStyle/>
          <a:p>
            <a:pPr algn="ctr"/>
            <a:r>
              <a:rPr lang="fr-FR" sz="3600" b="1" dirty="0" smtClean="0">
                <a:solidFill>
                  <a:srgbClr val="0070C0"/>
                </a:solidFill>
              </a:rPr>
              <a:t> </a:t>
            </a:r>
            <a:endParaRPr lang="fr-FR" sz="3600" b="1" dirty="0">
              <a:solidFill>
                <a:srgbClr val="0070C0"/>
              </a:solidFill>
            </a:endParaRPr>
          </a:p>
        </p:txBody>
      </p:sp>
      <p:pic>
        <p:nvPicPr>
          <p:cNvPr id="1027" name="Picture 3"/>
          <p:cNvPicPr>
            <a:picLocks noChangeAspect="1" noChangeArrowheads="1"/>
          </p:cNvPicPr>
          <p:nvPr/>
        </p:nvPicPr>
        <p:blipFill>
          <a:blip r:embed="rId2" cstate="print"/>
          <a:srcRect/>
          <a:stretch>
            <a:fillRect/>
          </a:stretch>
        </p:blipFill>
        <p:spPr bwMode="auto">
          <a:xfrm>
            <a:off x="1223628" y="62112"/>
            <a:ext cx="7560840" cy="1800200"/>
          </a:xfrm>
          <a:prstGeom prst="rect">
            <a:avLst/>
          </a:prstGeom>
          <a:ln>
            <a:noFill/>
          </a:ln>
          <a:effectLst>
            <a:softEdge rad="112500"/>
          </a:effectLst>
        </p:spPr>
      </p:pic>
      <p:pic>
        <p:nvPicPr>
          <p:cNvPr id="7" name="Image 6" descr="RÃ©sultat de recherche d'images pour &quot;logo FFF&quot;"/>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118069" y="165165"/>
            <a:ext cx="586956"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7" descr="RÃ©sultat de recherche d'images pour &quot;logo FFF&quot;"/>
          <p:cNvPicPr>
            <a:picLocks noChangeAspect="1" noChangeArrowheads="1"/>
          </p:cNvPicPr>
          <p:nvPr/>
        </p:nvPicPr>
        <p:blipFill>
          <a:blip r:embed="rId5" r:link="rId4" cstate="print">
            <a:extLst>
              <a:ext uri="{28A0092B-C50C-407E-A947-70E740481C1C}">
                <a14:useLocalDpi xmlns:a14="http://schemas.microsoft.com/office/drawing/2010/main" val="0"/>
              </a:ext>
            </a:extLst>
          </a:blip>
          <a:srcRect/>
          <a:stretch>
            <a:fillRect/>
          </a:stretch>
        </p:blipFill>
        <p:spPr bwMode="auto">
          <a:xfrm>
            <a:off x="1475656" y="165165"/>
            <a:ext cx="943335" cy="11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69" y="1046311"/>
            <a:ext cx="586956" cy="726506"/>
          </a:xfrm>
          <a:prstGeom prst="rect">
            <a:avLst/>
          </a:prstGeom>
        </p:spPr>
      </p:pic>
      <p:pic>
        <p:nvPicPr>
          <p:cNvPr id="3" name="Imag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24654" y="3284984"/>
            <a:ext cx="4471263" cy="3196125"/>
          </a:xfrm>
          <a:prstGeom prst="rect">
            <a:avLst/>
          </a:prstGeom>
        </p:spPr>
      </p:pic>
      <p:pic>
        <p:nvPicPr>
          <p:cNvPr id="4" name="Imag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43608" y="1924424"/>
            <a:ext cx="3327834" cy="4437112"/>
          </a:xfrm>
          <a:prstGeom prst="rect">
            <a:avLst/>
          </a:prstGeom>
        </p:spPr>
      </p:pic>
    </p:spTree>
    <p:extLst>
      <p:ext uri="{BB962C8B-B14F-4D97-AF65-F5344CB8AC3E}">
        <p14:creationId xmlns:p14="http://schemas.microsoft.com/office/powerpoint/2010/main" val="27170949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763688" y="0"/>
            <a:ext cx="6336704" cy="646331"/>
          </a:xfrm>
          <a:prstGeom prst="rect">
            <a:avLst/>
          </a:prstGeom>
          <a:noFill/>
        </p:spPr>
        <p:txBody>
          <a:bodyPr wrap="square" rtlCol="0">
            <a:spAutoFit/>
          </a:bodyPr>
          <a:lstStyle/>
          <a:p>
            <a:pPr algn="ctr"/>
            <a:r>
              <a:rPr lang="fr-FR" sz="3600" b="1" dirty="0" smtClean="0">
                <a:solidFill>
                  <a:srgbClr val="0070C0"/>
                </a:solidFill>
              </a:rPr>
              <a:t> </a:t>
            </a:r>
            <a:endParaRPr lang="fr-FR" sz="3600" b="1" dirty="0">
              <a:solidFill>
                <a:srgbClr val="0070C0"/>
              </a:solidFill>
            </a:endParaRPr>
          </a:p>
        </p:txBody>
      </p:sp>
      <p:pic>
        <p:nvPicPr>
          <p:cNvPr id="1027" name="Picture 3"/>
          <p:cNvPicPr>
            <a:picLocks noChangeAspect="1" noChangeArrowheads="1"/>
          </p:cNvPicPr>
          <p:nvPr/>
        </p:nvPicPr>
        <p:blipFill>
          <a:blip r:embed="rId2" cstate="print"/>
          <a:srcRect/>
          <a:stretch>
            <a:fillRect/>
          </a:stretch>
        </p:blipFill>
        <p:spPr bwMode="auto">
          <a:xfrm>
            <a:off x="1223628" y="62112"/>
            <a:ext cx="7560840" cy="1800200"/>
          </a:xfrm>
          <a:prstGeom prst="rect">
            <a:avLst/>
          </a:prstGeom>
          <a:ln>
            <a:noFill/>
          </a:ln>
          <a:effectLst>
            <a:softEdge rad="112500"/>
          </a:effectLst>
        </p:spPr>
      </p:pic>
      <p:pic>
        <p:nvPicPr>
          <p:cNvPr id="7" name="Image 6" descr="RÃ©sultat de recherche d'images pour &quot;logo FFF&quot;"/>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118069" y="165165"/>
            <a:ext cx="586956"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7" descr="RÃ©sultat de recherche d'images pour &quot;logo FFF&quot;"/>
          <p:cNvPicPr>
            <a:picLocks noChangeAspect="1" noChangeArrowheads="1"/>
          </p:cNvPicPr>
          <p:nvPr/>
        </p:nvPicPr>
        <p:blipFill>
          <a:blip r:embed="rId5" r:link="rId4" cstate="print">
            <a:extLst>
              <a:ext uri="{28A0092B-C50C-407E-A947-70E740481C1C}">
                <a14:useLocalDpi xmlns:a14="http://schemas.microsoft.com/office/drawing/2010/main" val="0"/>
              </a:ext>
            </a:extLst>
          </a:blip>
          <a:srcRect/>
          <a:stretch>
            <a:fillRect/>
          </a:stretch>
        </p:blipFill>
        <p:spPr bwMode="auto">
          <a:xfrm>
            <a:off x="1475656" y="165165"/>
            <a:ext cx="943335" cy="11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69" y="1046311"/>
            <a:ext cx="586956" cy="726506"/>
          </a:xfrm>
          <a:prstGeom prst="rect">
            <a:avLst/>
          </a:prstGeom>
        </p:spPr>
      </p:pic>
      <p:pic>
        <p:nvPicPr>
          <p:cNvPr id="3" name="Imag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89881" y="1862312"/>
            <a:ext cx="3794587" cy="2712427"/>
          </a:xfrm>
          <a:prstGeom prst="rect">
            <a:avLst/>
          </a:prstGeom>
        </p:spPr>
      </p:pic>
      <p:pic>
        <p:nvPicPr>
          <p:cNvPr id="4" name="Imag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13017" y="3662512"/>
            <a:ext cx="3923928" cy="2804882"/>
          </a:xfrm>
          <a:prstGeom prst="rect">
            <a:avLst/>
          </a:prstGeom>
        </p:spPr>
      </p:pic>
    </p:spTree>
    <p:extLst>
      <p:ext uri="{BB962C8B-B14F-4D97-AF65-F5344CB8AC3E}">
        <p14:creationId xmlns:p14="http://schemas.microsoft.com/office/powerpoint/2010/main" val="2263242751"/>
      </p:ext>
    </p:extLst>
  </p:cSld>
  <p:clrMapOvr>
    <a:masterClrMapping/>
  </p:clrMapOvr>
  <p:timing>
    <p:tnLst>
      <p:par>
        <p:cTn id="1" dur="indefinite" restart="never" nodeType="tmRoot"/>
      </p:par>
    </p:tnLst>
  </p:timing>
</p:sld>
</file>

<file path=ppt/theme/theme1.xml><?xml version="1.0" encoding="utf-8"?>
<a:theme xmlns:a="http://schemas.openxmlformats.org/drawingml/2006/main" name="Nouvelle présentation">
  <a:themeElements>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ouvelle pré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uvelle pré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uvelle pré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uvelle pré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uvelle pré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uvelle pré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uvelle pré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uvelle pré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uvelle pré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uvelle pré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uvelle pré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uvelle pré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780B9579429CF4F8381AB417F9F5BDC" ma:contentTypeVersion="1" ma:contentTypeDescription="Crée un document." ma:contentTypeScope="" ma:versionID="35461d2b855241006c57675daa95dcc6">
  <xsd:schema xmlns:xsd="http://www.w3.org/2001/XMLSchema" xmlns:xs="http://www.w3.org/2001/XMLSchema" xmlns:p="http://schemas.microsoft.com/office/2006/metadata/properties" xmlns:ns1="http://schemas.microsoft.com/sharepoint/v3" targetNamespace="http://schemas.microsoft.com/office/2006/metadata/properties" ma:root="true" ma:fieldsID="d925a11e336e3fa0231ac2070ef03d4b"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Date de début de planification" ma:description="" ma:internalName="PublishingStartDate">
      <xsd:simpleType>
        <xsd:restriction base="dms:Unknown"/>
      </xsd:simpleType>
    </xsd:element>
    <xsd:element name="PublishingExpirationDate" ma:index="9" nillable="true" ma:displayName="Date de fin de planification" ma:description=""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D44CAB8-42E6-4DB6-B19E-A388AB9B9C4C}">
  <ds:schemaRefs>
    <ds:schemaRef ds:uri="http://www.w3.org/XML/1998/namespace"/>
    <ds:schemaRef ds:uri="http://schemas.microsoft.com/office/2006/documentManagement/types"/>
    <ds:schemaRef ds:uri="http://schemas.microsoft.com/sharepoint/v3"/>
    <ds:schemaRef ds:uri="http://purl.org/dc/terms/"/>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18DA4304-3A13-464C-8D02-42E8E2D463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768F919-6294-447C-A6D9-4D11662B451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5651</TotalTime>
  <Words>80</Words>
  <Application>Microsoft Office PowerPoint</Application>
  <PresentationFormat>Affichage à l'écran (4:3)</PresentationFormat>
  <Paragraphs>37</Paragraphs>
  <Slides>17</Slides>
  <Notes>1</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17</vt:i4>
      </vt:variant>
    </vt:vector>
  </HeadingPairs>
  <TitlesOfParts>
    <vt:vector size="20" baseType="lpstr">
      <vt:lpstr>Arial</vt:lpstr>
      <vt:lpstr>Times</vt:lpstr>
      <vt:lpstr>Nouvelle présentation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 ..</dc:creator>
  <cp:lastModifiedBy>Romain</cp:lastModifiedBy>
  <cp:revision>629</cp:revision>
  <dcterms:created xsi:type="dcterms:W3CDTF">2006-11-08T16:46:26Z</dcterms:created>
  <dcterms:modified xsi:type="dcterms:W3CDTF">2021-01-04T13:43:04Z</dcterms:modified>
</cp:coreProperties>
</file>