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61" d="100"/>
          <a:sy n="61" d="100"/>
        </p:scale>
        <p:origin x="1672" y="4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63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1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355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https://upload.wikimedia.org/wikipedia/fr/thumb/4/43/Logo_%C3%89quipe_France_Football_2018.svg/679px-Logo_%C3%89quipe_France_Football_2018.svg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</a:t>
            </a:r>
            <a:r>
              <a:rPr lang="fr-FR" sz="4800" dirty="0" smtClean="0">
                <a:solidFill>
                  <a:schemeClr val="bg1"/>
                </a:solidFill>
                <a:latin typeface="Arial" charset="0"/>
              </a:rPr>
              <a:t>FEDERAL</a:t>
            </a:r>
            <a:r>
              <a:rPr lang="fr-FR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fr-FR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13899" y="3861048"/>
            <a:ext cx="2868329" cy="1337525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Saison 2020 / 2021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 descr="RÃ©sultat de recherche d'images pour &quot;logo FFF&quot;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442" y="134917"/>
            <a:ext cx="1462491" cy="179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66" y="3890647"/>
            <a:ext cx="1056188" cy="132005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492" y="3890647"/>
            <a:ext cx="1056188" cy="1320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281572"/>
            <a:ext cx="7344816" cy="34597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400" smtClean="0"/>
          </a:p>
          <a:p>
            <a:pPr algn="ctr"/>
            <a:r>
              <a:rPr lang="fr-FR" sz="1400" smtClean="0"/>
              <a:t>Comme </a:t>
            </a:r>
            <a:r>
              <a:rPr lang="fr-FR" sz="1400"/>
              <a:t>chaque année le club met en place une collecte de jouet pour les restos du cœur.</a:t>
            </a:r>
            <a:br>
              <a:rPr lang="fr-FR" sz="1400"/>
            </a:br>
            <a:r>
              <a:rPr lang="fr-FR" sz="1400" dirty="0"/>
              <a:t>Cette année au vu de la situation sanitaire actuelle, les restos du cœur ont ainsi refusé les jouets déjà utilisés par les familles à contre cœur bien évidemment. C'est pour cela que nous avons décidé de </a:t>
            </a:r>
            <a:br>
              <a:rPr lang="fr-FR" sz="1400" dirty="0"/>
            </a:br>
            <a:r>
              <a:rPr lang="fr-FR" sz="1400" dirty="0"/>
              <a:t>repousser la récolte de jouet qui aura lieu toute l'année.</a:t>
            </a:r>
            <a:br>
              <a:rPr lang="fr-FR" sz="1400" dirty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>Néanmoins, nous avons pu faire dons de tous les vêtements donnés pour les remettre à l'IME des Sables d'Olonne.</a:t>
            </a:r>
            <a:br>
              <a:rPr lang="fr-FR" sz="1400" dirty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>Cette action est ponctuelle tous les ans depuis plusieurs années.</a:t>
            </a:r>
            <a:endParaRPr lang="fr-FR" sz="1400" dirty="0" smtClean="0"/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Times" pitchFamily="18" charset="0"/>
              </a:rPr>
              <a:t>Engagement citoyen 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49393" y="1592796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solidFill>
                  <a:schemeClr val="tx1"/>
                </a:solidFill>
                <a:latin typeface="Times" pitchFamily="18" charset="0"/>
              </a:rPr>
              <a:t>Collecte de jouet pour les restos du cœur et l’IME.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349393" y="1232756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Nb participants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31640" y="1412776"/>
            <a:ext cx="2160240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VENDEE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105273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District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6444208" y="654951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Catégorie</a:t>
            </a:r>
            <a:r>
              <a:rPr lang="fr-FR" sz="1400" dirty="0"/>
              <a:t>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331640" y="548680"/>
            <a:ext cx="2160240" cy="4135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Les Sables Football Club </a:t>
            </a:r>
            <a:r>
              <a:rPr lang="fr-FR" sz="1200" dirty="0" err="1" smtClean="0">
                <a:solidFill>
                  <a:schemeClr val="tx1"/>
                </a:solidFill>
                <a:latin typeface="Times" pitchFamily="18" charset="0"/>
              </a:rPr>
              <a:t>Olonne</a:t>
            </a: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 Château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357686" y="214290"/>
            <a:ext cx="1643074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Saison 2020 / 2021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836890" y="190623"/>
            <a:ext cx="744751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120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429520" y="642918"/>
            <a:ext cx="1084625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U6 à U11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0811" t="21114" r="18919" b="12949"/>
          <a:stretch/>
        </p:blipFill>
        <p:spPr bwMode="auto">
          <a:xfrm>
            <a:off x="4118494" y="723302"/>
            <a:ext cx="1699099" cy="202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" name="Image 27" descr="RÃ©sultat de recherche d'images pour &quot;logo FFF&quot;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628" y="62112"/>
            <a:ext cx="756084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 descr="RÃ©sultat de recherche d'images pour &quot;logo FFF&quot;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 descr="RÃ©sultat de recherche d'images pour &quot;logo FFF&quot;"/>
          <p:cNvPicPr>
            <a:picLocks noChangeAspect="1" noChangeArrowheads="1"/>
          </p:cNvPicPr>
          <p:nvPr/>
        </p:nvPicPr>
        <p:blipFill>
          <a:blip r:embed="rId5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5165"/>
            <a:ext cx="943335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41" y="1772817"/>
            <a:ext cx="7420614" cy="4894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5609</TotalTime>
  <Words>71</Words>
  <Application>Microsoft Office PowerPoint</Application>
  <PresentationFormat>Affichage à l'écran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Romain</cp:lastModifiedBy>
  <cp:revision>625</cp:revision>
  <dcterms:created xsi:type="dcterms:W3CDTF">2006-11-08T16:46:26Z</dcterms:created>
  <dcterms:modified xsi:type="dcterms:W3CDTF">2021-01-04T13:42:37Z</dcterms:modified>
</cp:coreProperties>
</file>