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varScale="1">
        <p:scale>
          <a:sx n="80" d="100"/>
          <a:sy n="80" d="100"/>
        </p:scale>
        <p:origin x="1800" y="1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01/11/2020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https://upload.wikimedia.org/wikipedia/fr/thumb/4/43/Logo_%C3%89quipe_France_Football_2018.svg/679px-Logo_%C3%89quipe_France_Football_2018.svg.pn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https://upload.wikimedia.org/wikipedia/fr/thumb/4/43/Logo_%C3%89quipe_France_Football_2018.svg/679px-Logo_%C3%89quipe_France_Football_2018.svg.pn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https://upload.wikimedia.org/wikipedia/fr/thumb/4/43/Logo_%C3%89quipe_France_Football_2018.svg/679px-Logo_%C3%89quipe_France_Football_2018.sv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a:t>
            </a:r>
            <a:r>
              <a:rPr lang="fr-FR" sz="4800" dirty="0" smtClean="0">
                <a:solidFill>
                  <a:schemeClr val="bg1"/>
                </a:solidFill>
                <a:latin typeface="Arial" charset="0"/>
              </a:rPr>
              <a:t>FEDERAL</a:t>
            </a:r>
            <a:r>
              <a:rPr lang="fr-FR" sz="4000" dirty="0" smtClean="0">
                <a:solidFill>
                  <a:schemeClr val="bg1"/>
                </a:solidFill>
                <a:latin typeface="Arial" charset="0"/>
              </a:rPr>
              <a:t> </a:t>
            </a:r>
            <a:endParaRPr lang="fr-FR" sz="4000" dirty="0">
              <a:solidFill>
                <a:schemeClr val="bg1"/>
              </a:solidFill>
              <a:latin typeface="Arial" charset="0"/>
            </a:endParaRP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313899" y="3861048"/>
            <a:ext cx="2868329" cy="1337525"/>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Saison 2020 / 2021</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4" name="Image 13" descr="RÃ©sultat de recherche d'images pour &quot;logo FFF&quot;"/>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880442" y="134917"/>
            <a:ext cx="1462491" cy="179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8166" y="3890647"/>
            <a:ext cx="1056188" cy="1320058"/>
          </a:xfrm>
          <a:prstGeom prst="rect">
            <a:avLst/>
          </a:prstGeom>
        </p:spPr>
      </p:pic>
      <p:pic>
        <p:nvPicPr>
          <p:cNvPr id="17" name="Imag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492" y="3890647"/>
            <a:ext cx="1056188" cy="13200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331640" y="3140968"/>
            <a:ext cx="7344816" cy="37170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a:t>Lors du stage de la Toussaint nous sommes  intervenue dans le domaine de l’alimentation.</a:t>
            </a:r>
          </a:p>
          <a:p>
            <a:pPr algn="ctr"/>
            <a:r>
              <a:rPr lang="fr-FR" sz="1200"/>
              <a:t>Nous avons fonctionné sous forme de "débat", pour laisser libre court aux réponses des enfants, pour ne</a:t>
            </a:r>
            <a:br>
              <a:rPr lang="fr-FR" sz="1200"/>
            </a:br>
            <a:r>
              <a:rPr lang="fr-FR" sz="1200"/>
              <a:t>pas obligé une ou des réponses précises et obligatoirement bonne. Tout pouvait être dis, à part énorme erreur.</a:t>
            </a:r>
            <a:br>
              <a:rPr lang="fr-FR" sz="1200"/>
            </a:br>
            <a:r>
              <a:rPr lang="fr-FR" sz="1200"/>
              <a:t>Nous avons commencé par une question générale qui était "Bien manger est-ce important ?". Les enfants ont bien résumés</a:t>
            </a:r>
            <a:br>
              <a:rPr lang="fr-FR" sz="1200"/>
            </a:br>
            <a:r>
              <a:rPr lang="fr-FR" sz="1200"/>
              <a:t>le sujet, ce qui nous a permis de bien découvrir le sujet ensemble.</a:t>
            </a:r>
            <a:br>
              <a:rPr lang="fr-FR" sz="1200"/>
            </a:br>
            <a:r>
              <a:rPr lang="fr-FR" sz="1200"/>
              <a:t>Nous avons ensuite, fais en sorte de poser des questions plus précise. Comme : "Combien de fois mangez-vous par jour ?/</a:t>
            </a:r>
            <a:br>
              <a:rPr lang="fr-FR" sz="1200"/>
            </a:br>
            <a:r>
              <a:rPr lang="fr-FR" sz="1200"/>
              <a:t>Qu'est ce que vous manger à chaque repas ?/Comment se passe les repas à la maison ?".</a:t>
            </a:r>
            <a:br>
              <a:rPr lang="fr-FR" sz="1200"/>
            </a:br>
            <a:r>
              <a:rPr lang="fr-FR" sz="1200"/>
              <a:t>Après ça, nous sommes aller sur le terrain sur sport et du football avec la question : "Qu'est ce qu'un footballeur mangent à votre avis ?" et "Est-ce que vous, en U10/U11, êtes obligé de manger exactement comme eux ?".</a:t>
            </a:r>
            <a:br>
              <a:rPr lang="fr-FR" sz="1200"/>
            </a:br>
            <a:r>
              <a:rPr lang="fr-FR" sz="1200"/>
              <a:t>Le but de cette action n'étant pas de donner un aperçu strict aux enfants, mais bien un sentiment de plaisir, de découverte et bien être. Faire comprendre qu'il est important de bien manger, de diversifier ses repas, pour être de bonne humeur, être en forme</a:t>
            </a:r>
            <a:br>
              <a:rPr lang="fr-FR" sz="1200"/>
            </a:br>
            <a:r>
              <a:rPr lang="fr-FR" sz="1200"/>
              <a:t>et permettre une bonne progression dans le sport et dans le football.</a:t>
            </a:r>
            <a:br>
              <a:rPr lang="fr-FR" sz="1200"/>
            </a:br>
            <a:r>
              <a:rPr lang="fr-FR" sz="1200"/>
              <a:t>Nous avons finis avec la dernière question : "Individuellement, pensez-vous manger correctement chez vous ?".</a:t>
            </a:r>
            <a:br>
              <a:rPr lang="fr-FR" sz="1200"/>
            </a:br>
            <a:r>
              <a:rPr lang="fr-FR" sz="1200"/>
              <a:t>Nous avons résumé l'intervention, en posant des questions aux élèves les moins participatifs, et nous avons pu remarquer une très bonne</a:t>
            </a:r>
            <a:br>
              <a:rPr lang="fr-FR" sz="1200"/>
            </a:br>
            <a:r>
              <a:rPr lang="fr-FR" sz="1200"/>
              <a:t>compréhension de la majorité du groupe, avec quelques corrections fais pour les joueurs moins réceptifs, par les joueurs les plus réceptifs !</a:t>
            </a:r>
            <a:br>
              <a:rPr lang="fr-FR" sz="1200"/>
            </a:br>
            <a:endParaRPr lang="fr-FR" sz="1200" dirty="0">
              <a:solidFill>
                <a:schemeClr val="tx1"/>
              </a:solidFill>
              <a:latin typeface="Times" pitchFamily="18" charset="0"/>
            </a:endParaRPr>
          </a:p>
        </p:txBody>
      </p:sp>
      <p:sp>
        <p:nvSpPr>
          <p:cNvPr id="26" name="Rectangle à coins arrondis 25"/>
          <p:cNvSpPr/>
          <p:nvPr/>
        </p:nvSpPr>
        <p:spPr bwMode="auto">
          <a:xfrm>
            <a:off x="3805070" y="2825087"/>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Résumé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1200" dirty="0" smtClean="0">
                <a:solidFill>
                  <a:schemeClr val="tx1"/>
                </a:solidFill>
                <a:latin typeface="Times" pitchFamily="18" charset="0"/>
              </a:rPr>
              <a:t>SANTE</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Thématique</a:t>
            </a:r>
            <a:endParaRPr kumimoji="0" lang="fr-FR" sz="1800" b="1" i="0" u="none" strike="noStrike" cap="none" normalizeH="0" baseline="0" dirty="0" smtClean="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Nom du club</a:t>
            </a:r>
            <a:endParaRPr kumimoji="0" lang="fr-FR" sz="1800" b="0" i="0" u="none" strike="noStrike" cap="none" normalizeH="0" baseline="0" dirty="0" smtClean="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pitchFamily="18" charset="0"/>
              </a:rPr>
              <a:t>Bien mangé est-ce important ?</a:t>
            </a: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Nb participants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District</a:t>
            </a:r>
            <a:endParaRPr kumimoji="0" lang="fr-FR" sz="1800" b="1" i="0" u="none" strike="noStrike" cap="none" normalizeH="0" baseline="0" dirty="0" smtClean="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Date </a:t>
            </a:r>
            <a:endParaRPr kumimoji="0" lang="fr-FR" sz="1800" b="0" i="0" u="none" strike="noStrike" cap="none" normalizeH="0" baseline="0" dirty="0" smtClean="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smtClean="0"/>
              <a:t>Catégorie</a:t>
            </a:r>
            <a:r>
              <a:rPr lang="fr-FR" sz="1400" dirty="0"/>
              <a:t>s</a:t>
            </a:r>
            <a:endParaRPr lang="fr-FR" sz="10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Les Sables Football Club </a:t>
            </a:r>
            <a:r>
              <a:rPr lang="fr-FR" sz="1200" dirty="0" err="1" smtClean="0">
                <a:solidFill>
                  <a:schemeClr val="tx1"/>
                </a:solidFill>
                <a:latin typeface="Times" pitchFamily="18" charset="0"/>
              </a:rPr>
              <a:t>Olonne</a:t>
            </a:r>
            <a:r>
              <a:rPr lang="fr-FR" sz="1200" dirty="0" smtClean="0">
                <a:solidFill>
                  <a:schemeClr val="tx1"/>
                </a:solidFill>
                <a:latin typeface="Times" pitchFamily="18" charset="0"/>
              </a:rPr>
              <a:t> Château</a:t>
            </a:r>
          </a:p>
        </p:txBody>
      </p:sp>
      <p:sp>
        <p:nvSpPr>
          <p:cNvPr id="21" name="Rectangle 20"/>
          <p:cNvSpPr/>
          <p:nvPr/>
        </p:nvSpPr>
        <p:spPr bwMode="auto">
          <a:xfrm>
            <a:off x="4357686" y="214290"/>
            <a:ext cx="1643074" cy="2857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Saison 2020 / 2021</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22</a:t>
            </a:r>
          </a:p>
        </p:txBody>
      </p:sp>
      <p:sp>
        <p:nvSpPr>
          <p:cNvPr id="23" name="Rectangle 22"/>
          <p:cNvSpPr/>
          <p:nvPr/>
        </p:nvSpPr>
        <p:spPr bwMode="auto">
          <a:xfrm>
            <a:off x="7429520" y="642918"/>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smtClean="0">
                <a:solidFill>
                  <a:schemeClr val="tx1"/>
                </a:solidFill>
                <a:latin typeface="Times" pitchFamily="18" charset="0"/>
              </a:rPr>
              <a:t>U11</a:t>
            </a:r>
          </a:p>
        </p:txBody>
      </p:sp>
      <p:pic>
        <p:nvPicPr>
          <p:cNvPr id="27" name="Picture 2"/>
          <p:cNvPicPr>
            <a:picLocks noChangeAspect="1" noChangeArrowheads="1"/>
          </p:cNvPicPr>
          <p:nvPr/>
        </p:nvPicPr>
        <p:blipFill rotWithShape="1">
          <a:blip r:embed="rId3"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pic>
        <p:nvPicPr>
          <p:cNvPr id="28" name="Image 27" descr="RÃ©sultat de recherche d'images pour &quot;logo FFF&quo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223628" y="62112"/>
            <a:ext cx="7560840" cy="1800200"/>
          </a:xfrm>
          <a:prstGeom prst="rect">
            <a:avLst/>
          </a:prstGeom>
          <a:ln>
            <a:noFill/>
          </a:ln>
          <a:effectLst>
            <a:softEdge rad="112500"/>
          </a:effectLst>
        </p:spPr>
      </p:pic>
      <p:pic>
        <p:nvPicPr>
          <p:cNvPr id="7" name="Image 6" descr="RÃ©sultat de recherche d'images pour &quot;logo FFF&quot;"/>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69" y="165165"/>
            <a:ext cx="5869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RÃ©sultat de recherche d'images pour &quot;logo FFF&quot;"/>
          <p:cNvPicPr>
            <a:picLocks noChangeAspect="1" noChangeArrowheads="1"/>
          </p:cNvPicPr>
          <p:nvPr/>
        </p:nvPicPr>
        <p:blipFill>
          <a:blip r:embed="rId5" r:link="rId4" cstate="print">
            <a:extLst>
              <a:ext uri="{28A0092B-C50C-407E-A947-70E740481C1C}">
                <a14:useLocalDpi xmlns:a14="http://schemas.microsoft.com/office/drawing/2010/main" val="0"/>
              </a:ext>
            </a:extLst>
          </a:blip>
          <a:srcRect/>
          <a:stretch>
            <a:fillRect/>
          </a:stretch>
        </p:blipFill>
        <p:spPr bwMode="auto">
          <a:xfrm>
            <a:off x="1475656" y="165165"/>
            <a:ext cx="94333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69" y="1046311"/>
            <a:ext cx="586956" cy="726506"/>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3628" y="1970673"/>
            <a:ext cx="3947423" cy="2960567"/>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3383068"/>
            <a:ext cx="4128459" cy="30963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purl.org/dc/elements/1.1/"/>
    <ds:schemaRef ds:uri="http://schemas.microsoft.com/sharepoint/v3"/>
    <ds:schemaRef ds:uri="http://schemas.microsoft.com/office/2006/metadata/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5613</TotalTime>
  <Words>79</Words>
  <Application>Microsoft Office PowerPoint</Application>
  <PresentationFormat>Affichage à l'écran (4:3)</PresentationFormat>
  <Paragraphs>22</Paragraphs>
  <Slides>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vt:i4>
      </vt:variant>
    </vt:vector>
  </HeadingPairs>
  <TitlesOfParts>
    <vt:vector size="6" baseType="lpstr">
      <vt:lpstr>Arial</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Girard</cp:lastModifiedBy>
  <cp:revision>626</cp:revision>
  <dcterms:created xsi:type="dcterms:W3CDTF">2006-11-08T16:46:26Z</dcterms:created>
  <dcterms:modified xsi:type="dcterms:W3CDTF">2020-11-01T12:49:40Z</dcterms:modified>
</cp:coreProperties>
</file>