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9"/>
  </p:notesMasterIdLst>
  <p:handoutMasterIdLst>
    <p:handoutMasterId r:id="rId10"/>
  </p:handoutMasterIdLst>
  <p:sldIdLst>
    <p:sldId id="289" r:id="rId5"/>
    <p:sldId id="352" r:id="rId6"/>
    <p:sldId id="353" r:id="rId7"/>
    <p:sldId id="354" r:id="rId8"/>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6509"/>
    <a:srgbClr val="E1801F"/>
    <a:srgbClr val="0019B0"/>
    <a:srgbClr val="FF5050"/>
    <a:srgbClr val="0066FF"/>
    <a:srgbClr val="99FF99"/>
    <a:srgbClr val="14286B"/>
    <a:srgbClr val="258B5D"/>
    <a:srgbClr val="B3860A"/>
    <a:srgbClr val="B39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87" autoAdjust="0"/>
    <p:restoredTop sz="95750" autoAdjust="0"/>
  </p:normalViewPr>
  <p:slideViewPr>
    <p:cSldViewPr>
      <p:cViewPr varScale="1">
        <p:scale>
          <a:sx n="60" d="100"/>
          <a:sy n="60" d="100"/>
        </p:scale>
        <p:origin x="-1818"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08/10/2020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xmlns=""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xmlns=""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xmlns=""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https://upload.wikimedia.org/wikipedia/fr/thumb/4/43/Logo_%C3%89quipe_France_Football_2018.svg/679px-Logo_%C3%89quipe_France_Football_2018.svg.png"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a:t>
            </a:r>
            <a:r>
              <a:rPr lang="fr-FR" sz="4800" dirty="0" smtClean="0">
                <a:solidFill>
                  <a:schemeClr val="bg1"/>
                </a:solidFill>
                <a:latin typeface="Arial" charset="0"/>
              </a:rPr>
              <a:t>FEDERAL</a:t>
            </a:r>
            <a:r>
              <a:rPr lang="fr-FR" sz="4000" dirty="0" smtClean="0">
                <a:solidFill>
                  <a:schemeClr val="bg1"/>
                </a:solidFill>
                <a:latin typeface="Arial" charset="0"/>
              </a:rPr>
              <a:t> </a:t>
            </a:r>
            <a:endParaRPr lang="fr-FR" sz="4000" dirty="0">
              <a:solidFill>
                <a:schemeClr val="bg1"/>
              </a:solidFill>
              <a:latin typeface="Arial" charset="0"/>
            </a:endParaRP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313899" y="3861048"/>
            <a:ext cx="2868329" cy="1337525"/>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Saison 2020 / 2021</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xmlns="" val="0"/>
              </a:ext>
            </a:extLst>
          </a:blip>
          <a:srcRect/>
          <a:stretch>
            <a:fillRect/>
          </a:stretch>
        </p:blipFill>
        <p:spPr bwMode="auto">
          <a:xfrm>
            <a:off x="3880442" y="134917"/>
            <a:ext cx="1462491" cy="1794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898166" y="3890647"/>
            <a:ext cx="1056188" cy="1320058"/>
          </a:xfrm>
          <a:prstGeom prst="rect">
            <a:avLst/>
          </a:prstGeom>
        </p:spPr>
      </p:pic>
      <p:pic>
        <p:nvPicPr>
          <p:cNvPr id="17" name="Image 1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524492" y="3890647"/>
            <a:ext cx="1056188" cy="132005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285852" y="3286124"/>
            <a:ext cx="7344816" cy="338380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pitchFamily="18" charset="0"/>
            </a:endParaRP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Résumé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2000" dirty="0" smtClean="0">
                <a:solidFill>
                  <a:schemeClr val="tx1"/>
                </a:solidFill>
                <a:latin typeface="Times" pitchFamily="18" charset="0"/>
              </a:rPr>
              <a:t>Santé</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Thématique</a:t>
            </a:r>
            <a:endParaRPr kumimoji="0" lang="fr-FR" sz="1800" b="1" i="0" u="none" strike="noStrike" cap="none" normalizeH="0" baseline="0" dirty="0" smtClean="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Nom du club</a:t>
            </a:r>
            <a:endParaRPr kumimoji="0" lang="fr-FR" sz="1800" b="0" i="0" u="none" strike="noStrike" cap="none" normalizeH="0" baseline="0" dirty="0" smtClean="0">
              <a:ln>
                <a:noFill/>
              </a:ln>
              <a:solidFill>
                <a:schemeClr val="tx1"/>
              </a:solidFill>
              <a:effectLst/>
              <a:latin typeface="Times" pitchFamily="18" charset="0"/>
            </a:endParaRPr>
          </a:p>
        </p:txBody>
      </p:sp>
      <p:sp>
        <p:nvSpPr>
          <p:cNvPr id="37" name="Rectangle 36"/>
          <p:cNvSpPr/>
          <p:nvPr/>
        </p:nvSpPr>
        <p:spPr bwMode="auto">
          <a:xfrm>
            <a:off x="6349393" y="159279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pitchFamily="18" charset="0"/>
              </a:rPr>
              <a:t>« Comment faire son sac ? »</a:t>
            </a: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Nom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smtClean="0"/>
              <a:t>Nb participants</a:t>
            </a:r>
            <a:endParaRPr lang="fr-FR" sz="1000" dirty="0" smtClean="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District</a:t>
            </a:r>
            <a:endParaRPr kumimoji="0" lang="fr-FR" sz="1800" b="1" i="0" u="none" strike="noStrike" cap="none" normalizeH="0" baseline="0" dirty="0" smtClean="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Date </a:t>
            </a:r>
            <a:endParaRPr kumimoji="0" lang="fr-FR" sz="1800" b="0" i="0" u="none" strike="noStrike" cap="none" normalizeH="0" baseline="0" dirty="0" smtClean="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smtClean="0"/>
              <a:t>Catégorie</a:t>
            </a:r>
            <a:r>
              <a:rPr lang="fr-FR" sz="1400" dirty="0"/>
              <a:t>s</a:t>
            </a:r>
            <a:endParaRPr lang="fr-FR" sz="1000" dirty="0" smtClean="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Les Sables Football Club </a:t>
            </a:r>
            <a:r>
              <a:rPr lang="fr-FR" sz="1200" dirty="0" err="1" smtClean="0">
                <a:solidFill>
                  <a:schemeClr val="tx1"/>
                </a:solidFill>
                <a:latin typeface="Times" pitchFamily="18" charset="0"/>
              </a:rPr>
              <a:t>Olonne</a:t>
            </a:r>
            <a:r>
              <a:rPr lang="fr-FR" sz="1200" dirty="0" smtClean="0">
                <a:solidFill>
                  <a:schemeClr val="tx1"/>
                </a:solidFill>
                <a:latin typeface="Times" pitchFamily="18" charset="0"/>
              </a:rPr>
              <a:t> Château</a:t>
            </a:r>
          </a:p>
        </p:txBody>
      </p:sp>
      <p:sp>
        <p:nvSpPr>
          <p:cNvPr id="21" name="Rectangle 20"/>
          <p:cNvSpPr/>
          <p:nvPr/>
        </p:nvSpPr>
        <p:spPr bwMode="auto">
          <a:xfrm>
            <a:off x="4357686" y="214290"/>
            <a:ext cx="1643074" cy="2857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Saison 2020 / 2021</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44</a:t>
            </a:r>
          </a:p>
        </p:txBody>
      </p:sp>
      <p:sp>
        <p:nvSpPr>
          <p:cNvPr id="23" name="Rectangle 22"/>
          <p:cNvSpPr/>
          <p:nvPr/>
        </p:nvSpPr>
        <p:spPr bwMode="auto">
          <a:xfrm>
            <a:off x="7429520" y="642918"/>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U8 – U9</a:t>
            </a:r>
          </a:p>
        </p:txBody>
      </p:sp>
      <p:pic>
        <p:nvPicPr>
          <p:cNvPr id="27" name="Picture 2"/>
          <p:cNvPicPr>
            <a:picLocks noChangeAspect="1" noChangeArrowheads="1"/>
          </p:cNvPicPr>
          <p:nvPr/>
        </p:nvPicPr>
        <p:blipFill rotWithShape="1">
          <a:blip r:embed="rId3"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Image 2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069" y="1046311"/>
            <a:ext cx="586956" cy="726506"/>
          </a:xfrm>
          <a:prstGeom prst="rect">
            <a:avLst/>
          </a:prstGeom>
        </p:spPr>
      </p:pic>
      <p:sp>
        <p:nvSpPr>
          <p:cNvPr id="24" name="ZoneTexte 23"/>
          <p:cNvSpPr txBox="1"/>
          <p:nvPr/>
        </p:nvSpPr>
        <p:spPr>
          <a:xfrm>
            <a:off x="1571604" y="3286124"/>
            <a:ext cx="4786346" cy="461665"/>
          </a:xfrm>
          <a:prstGeom prst="rect">
            <a:avLst/>
          </a:prstGeom>
          <a:noFill/>
        </p:spPr>
        <p:txBody>
          <a:bodyPr wrap="square" rtlCol="0">
            <a:spAutoFit/>
          </a:bodyPr>
          <a:lstStyle/>
          <a:p>
            <a:endParaRPr lang="fr-FR" dirty="0"/>
          </a:p>
        </p:txBody>
      </p:sp>
      <p:sp>
        <p:nvSpPr>
          <p:cNvPr id="30" name="ZoneTexte 29"/>
          <p:cNvSpPr txBox="1"/>
          <p:nvPr/>
        </p:nvSpPr>
        <p:spPr>
          <a:xfrm>
            <a:off x="1571604" y="3500438"/>
            <a:ext cx="7000924" cy="461665"/>
          </a:xfrm>
          <a:prstGeom prst="rect">
            <a:avLst/>
          </a:prstGeom>
          <a:noFill/>
        </p:spPr>
        <p:txBody>
          <a:bodyPr wrap="square" rtlCol="0">
            <a:spAutoFit/>
          </a:bodyPr>
          <a:lstStyle/>
          <a:p>
            <a:endParaRPr lang="fr-FR" dirty="0"/>
          </a:p>
        </p:txBody>
      </p:sp>
      <p:sp>
        <p:nvSpPr>
          <p:cNvPr id="31" name="ZoneTexte 30"/>
          <p:cNvSpPr txBox="1"/>
          <p:nvPr/>
        </p:nvSpPr>
        <p:spPr>
          <a:xfrm>
            <a:off x="1500166" y="4107097"/>
            <a:ext cx="6929486" cy="1600438"/>
          </a:xfrm>
          <a:prstGeom prst="rect">
            <a:avLst/>
          </a:prstGeom>
          <a:noFill/>
        </p:spPr>
        <p:txBody>
          <a:bodyPr wrap="square" rtlCol="0" anchor="ctr">
            <a:spAutoFit/>
          </a:bodyPr>
          <a:lstStyle/>
          <a:p>
            <a:pPr marL="285750" indent="-285750" algn="ctr">
              <a:buFontTx/>
              <a:buChar char="-"/>
            </a:pPr>
            <a:r>
              <a:rPr lang="fr-FR" sz="1400" dirty="0" smtClean="0"/>
              <a:t>Pour cette action nous avons diviser le groupe en deux parties à la fin de l’entrainement pour avoir deux groupes plus restreints. </a:t>
            </a:r>
          </a:p>
          <a:p>
            <a:pPr marL="285750" indent="-285750" algn="ctr">
              <a:buFontTx/>
              <a:buChar char="-"/>
            </a:pPr>
            <a:r>
              <a:rPr lang="fr-FR" sz="1400" dirty="0" smtClean="0"/>
              <a:t>Après avoir profiter d’un temps d'échange sur la tenue du footballeur et ce qu’il fallait mettre dans son sac avant de partir au foot, les enfants sont partis avec une fiche « Comment faire son sac ? » </a:t>
            </a:r>
            <a:r>
              <a:rPr lang="fr-FR" sz="1400" smtClean="0"/>
              <a:t>produite </a:t>
            </a:r>
            <a:r>
              <a:rPr lang="fr-FR" sz="1400" smtClean="0"/>
              <a:t>par </a:t>
            </a:r>
            <a:r>
              <a:rPr lang="fr-FR" sz="1400" dirty="0" smtClean="0"/>
              <a:t>le club (voir en annexe)  </a:t>
            </a:r>
          </a:p>
          <a:p>
            <a:pPr algn="ctr">
              <a:buFontTx/>
              <a:buChar char="-"/>
            </a:pPr>
            <a:r>
              <a:rPr lang="fr-FR" sz="1400" dirty="0" smtClean="0"/>
              <a:t>Il est intéressant de noter que nous avons eu beaucoup de bonnes réponses lors de nos échanges avec les enfants.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xmlns=""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069" y="1046311"/>
            <a:ext cx="586956" cy="726506"/>
          </a:xfrm>
          <a:prstGeom prst="rect">
            <a:avLst/>
          </a:prstGeom>
        </p:spPr>
      </p:pic>
      <p:pic>
        <p:nvPicPr>
          <p:cNvPr id="10" name="Picture 2"/>
          <p:cNvPicPr>
            <a:picLocks noChangeAspect="1" noChangeArrowheads="1"/>
          </p:cNvPicPr>
          <p:nvPr/>
        </p:nvPicPr>
        <p:blipFill>
          <a:blip r:embed="rId7" cstate="print"/>
          <a:srcRect l="19766" t="17514" r="19289" b="1099"/>
          <a:stretch>
            <a:fillRect/>
          </a:stretch>
        </p:blipFill>
        <p:spPr bwMode="auto">
          <a:xfrm>
            <a:off x="2357422" y="2143116"/>
            <a:ext cx="5379578" cy="3828693"/>
          </a:xfrm>
          <a:prstGeom prst="rect">
            <a:avLst/>
          </a:prstGeom>
          <a:noFill/>
          <a:ln w="9525">
            <a:noFill/>
            <a:miter lim="800000"/>
            <a:headEnd/>
            <a:tailEnd/>
          </a:ln>
          <a:effectLst/>
        </p:spPr>
      </p:pic>
      <p:sp>
        <p:nvSpPr>
          <p:cNvPr id="12" name="ZoneTexte 11"/>
          <p:cNvSpPr txBox="1"/>
          <p:nvPr/>
        </p:nvSpPr>
        <p:spPr>
          <a:xfrm>
            <a:off x="2000232" y="1714488"/>
            <a:ext cx="6000792" cy="461665"/>
          </a:xfrm>
          <a:prstGeom prst="rect">
            <a:avLst/>
          </a:prstGeom>
          <a:noFill/>
        </p:spPr>
        <p:txBody>
          <a:bodyPr wrap="square" rtlCol="0">
            <a:spAutoFit/>
          </a:bodyPr>
          <a:lstStyle/>
          <a:p>
            <a:pPr algn="ctr"/>
            <a:r>
              <a:rPr lang="fr-FR" b="1" dirty="0" smtClean="0"/>
              <a:t>Fiche bilan remis aux enfants</a:t>
            </a:r>
            <a:endParaRPr lang="fr-F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xmlns=""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069" y="1046311"/>
            <a:ext cx="586956" cy="726506"/>
          </a:xfrm>
          <a:prstGeom prst="rect">
            <a:avLst/>
          </a:prstGeom>
        </p:spPr>
      </p:pic>
      <p:pic>
        <p:nvPicPr>
          <p:cNvPr id="13" name="Image 12" descr="U8-U9.jpg"/>
          <p:cNvPicPr>
            <a:picLocks noChangeAspect="1"/>
          </p:cNvPicPr>
          <p:nvPr/>
        </p:nvPicPr>
        <p:blipFill>
          <a:blip r:embed="rId7" cstate="print"/>
          <a:stretch>
            <a:fillRect/>
          </a:stretch>
        </p:blipFill>
        <p:spPr>
          <a:xfrm>
            <a:off x="4714876" y="3286124"/>
            <a:ext cx="4143403" cy="3107552"/>
          </a:xfrm>
          <a:prstGeom prst="rect">
            <a:avLst/>
          </a:prstGeom>
        </p:spPr>
      </p:pic>
      <p:pic>
        <p:nvPicPr>
          <p:cNvPr id="11" name="Image 10" descr="U8 - U9.jpg"/>
          <p:cNvPicPr>
            <a:picLocks noChangeAspect="1"/>
          </p:cNvPicPr>
          <p:nvPr/>
        </p:nvPicPr>
        <p:blipFill>
          <a:blip r:embed="rId8" cstate="print"/>
          <a:stretch>
            <a:fillRect/>
          </a:stretch>
        </p:blipFill>
        <p:spPr>
          <a:xfrm>
            <a:off x="1071538" y="2000240"/>
            <a:ext cx="4429156" cy="33218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4CAB8-42E6-4DB6-B19E-A388AB9B9C4C}">
  <ds:schemaRefs>
    <ds:schemaRef ds:uri="http://purl.org/dc/elements/1.1/"/>
    <ds:schemaRef ds:uri="http://schemas.microsoft.com/sharepoint/v3"/>
    <ds:schemaRef ds:uri="http://schemas.microsoft.com/office/2006/metadata/propertie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5633</TotalTime>
  <Words>104</Words>
  <Application>Microsoft Office PowerPoint</Application>
  <PresentationFormat>Affichage à l'écran (4:3)</PresentationFormat>
  <Paragraphs>25</Paragraphs>
  <Slides>4</Slides>
  <Notes>1</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Nouvelle présentation</vt:lpstr>
      <vt:lpstr>Diapositive 1</vt:lpstr>
      <vt:lpstr>Diapositive 2</vt:lpstr>
      <vt:lpstr>Diapositive 3</vt:lpstr>
      <vt:lpstr>Diapositive 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Romain</cp:lastModifiedBy>
  <cp:revision>629</cp:revision>
  <dcterms:created xsi:type="dcterms:W3CDTF">2006-11-08T16:46:26Z</dcterms:created>
  <dcterms:modified xsi:type="dcterms:W3CDTF">2020-10-08T11:04:41Z</dcterms:modified>
</cp:coreProperties>
</file>