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8"/>
  </p:notesMasterIdLst>
  <p:handoutMasterIdLst>
    <p:handoutMasterId r:id="rId9"/>
  </p:handoutMasterIdLst>
  <p:sldIdLst>
    <p:sldId id="289" r:id="rId5"/>
    <p:sldId id="352" r:id="rId6"/>
    <p:sldId id="353" r:id="rId7"/>
  </p:sldIdLst>
  <p:sldSz cx="9144000" cy="6858000" type="screen4x3"/>
  <p:notesSz cx="7099300" cy="10234613"/>
  <p:defaultTextStyle>
    <a:defPPr>
      <a:defRPr lang="fr-FR"/>
    </a:defPPr>
    <a:lvl1pPr algn="l" rtl="0" eaLnBrk="0" fontAlgn="base" hangingPunct="0">
      <a:spcBef>
        <a:spcPct val="0"/>
      </a:spcBef>
      <a:spcAft>
        <a:spcPct val="0"/>
      </a:spcAft>
      <a:defRPr sz="2400" kern="1200">
        <a:solidFill>
          <a:schemeClr val="tx1"/>
        </a:solidFill>
        <a:latin typeface="Times"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pitchFamily="18" charset="0"/>
        <a:ea typeface="+mn-ea"/>
        <a:cs typeface="+mn-cs"/>
      </a:defRPr>
    </a:lvl5pPr>
    <a:lvl6pPr marL="2286000" algn="l" defTabSz="914400" rtl="0" eaLnBrk="1" latinLnBrk="0" hangingPunct="1">
      <a:defRPr sz="2400" kern="1200">
        <a:solidFill>
          <a:schemeClr val="tx1"/>
        </a:solidFill>
        <a:latin typeface="Times" pitchFamily="18" charset="0"/>
        <a:ea typeface="+mn-ea"/>
        <a:cs typeface="+mn-cs"/>
      </a:defRPr>
    </a:lvl6pPr>
    <a:lvl7pPr marL="2743200" algn="l" defTabSz="914400" rtl="0" eaLnBrk="1" latinLnBrk="0" hangingPunct="1">
      <a:defRPr sz="2400" kern="1200">
        <a:solidFill>
          <a:schemeClr val="tx1"/>
        </a:solidFill>
        <a:latin typeface="Times" pitchFamily="18" charset="0"/>
        <a:ea typeface="+mn-ea"/>
        <a:cs typeface="+mn-cs"/>
      </a:defRPr>
    </a:lvl7pPr>
    <a:lvl8pPr marL="3200400" algn="l" defTabSz="914400" rtl="0" eaLnBrk="1" latinLnBrk="0" hangingPunct="1">
      <a:defRPr sz="2400" kern="1200">
        <a:solidFill>
          <a:schemeClr val="tx1"/>
        </a:solidFill>
        <a:latin typeface="Times" pitchFamily="18" charset="0"/>
        <a:ea typeface="+mn-ea"/>
        <a:cs typeface="+mn-cs"/>
      </a:defRPr>
    </a:lvl8pPr>
    <a:lvl9pPr marL="3657600" algn="l" defTabSz="914400" rtl="0" eaLnBrk="1" latinLnBrk="0" hangingPunct="1">
      <a:defRPr sz="2400" kern="1200">
        <a:solidFill>
          <a:schemeClr val="tx1"/>
        </a:solidFill>
        <a:latin typeface="Times"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223">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6509"/>
    <a:srgbClr val="E1801F"/>
    <a:srgbClr val="0019B0"/>
    <a:srgbClr val="FF5050"/>
    <a:srgbClr val="0066FF"/>
    <a:srgbClr val="99FF99"/>
    <a:srgbClr val="14286B"/>
    <a:srgbClr val="258B5D"/>
    <a:srgbClr val="B3860A"/>
    <a:srgbClr val="B39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587" autoAdjust="0"/>
    <p:restoredTop sz="95750" autoAdjust="0"/>
  </p:normalViewPr>
  <p:slideViewPr>
    <p:cSldViewPr>
      <p:cViewPr varScale="1">
        <p:scale>
          <a:sx n="102" d="100"/>
          <a:sy n="102" d="100"/>
        </p:scale>
        <p:origin x="498" y="102"/>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1296" y="-114"/>
      </p:cViewPr>
      <p:guideLst>
        <p:guide orient="horz" pos="3223"/>
        <p:guide pos="2236"/>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6575" cy="51117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4021138" y="0"/>
            <a:ext cx="3076575" cy="511175"/>
          </a:xfrm>
          <a:prstGeom prst="rect">
            <a:avLst/>
          </a:prstGeom>
        </p:spPr>
        <p:txBody>
          <a:bodyPr vert="horz" lIns="91440" tIns="45720" rIns="91440" bIns="45720" rtlCol="0"/>
          <a:lstStyle>
            <a:lvl1pPr algn="r">
              <a:defRPr sz="1200"/>
            </a:lvl1pPr>
          </a:lstStyle>
          <a:p>
            <a:fld id="{219DDAE5-824D-4DDC-9FF4-60BD1B00178A}" type="datetimeFigureOut">
              <a:rPr lang="fr-FR" smtClean="0"/>
              <a:pPr/>
              <a:t>18/12/2020</a:t>
            </a:fld>
            <a:endParaRPr lang="fr-FR"/>
          </a:p>
        </p:txBody>
      </p:sp>
      <p:sp>
        <p:nvSpPr>
          <p:cNvPr id="4" name="Espace réservé du pied de page 3"/>
          <p:cNvSpPr>
            <a:spLocks noGrp="1"/>
          </p:cNvSpPr>
          <p:nvPr>
            <p:ph type="ftr" sz="quarter" idx="2"/>
          </p:nvPr>
        </p:nvSpPr>
        <p:spPr>
          <a:xfrm>
            <a:off x="0" y="9721850"/>
            <a:ext cx="3076575" cy="511175"/>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1138" y="9721850"/>
            <a:ext cx="3076575" cy="511175"/>
          </a:xfrm>
          <a:prstGeom prst="rect">
            <a:avLst/>
          </a:prstGeom>
        </p:spPr>
        <p:txBody>
          <a:bodyPr vert="horz" lIns="91440" tIns="45720" rIns="91440" bIns="45720" rtlCol="0" anchor="b"/>
          <a:lstStyle>
            <a:lvl1pPr algn="r">
              <a:defRPr sz="1200"/>
            </a:lvl1pPr>
          </a:lstStyle>
          <a:p>
            <a:fld id="{BDA80A8E-7AAD-4567-BA90-EF029D3ECBA3}" type="slidenum">
              <a:rPr lang="fr-FR" smtClean="0"/>
              <a:pPr/>
              <a:t>‹N°›</a:t>
            </a:fld>
            <a:endParaRPr lang="fr-FR"/>
          </a:p>
        </p:txBody>
      </p:sp>
    </p:spTree>
    <p:extLst>
      <p:ext uri="{BB962C8B-B14F-4D97-AF65-F5344CB8AC3E}">
        <p14:creationId xmlns:p14="http://schemas.microsoft.com/office/powerpoint/2010/main" val="14452755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defRPr sz="1300"/>
            </a:lvl1pPr>
          </a:lstStyle>
          <a:p>
            <a:pPr>
              <a:defRPr/>
            </a:pPr>
            <a:endParaRPr lang="fr-FR"/>
          </a:p>
        </p:txBody>
      </p:sp>
      <p:sp>
        <p:nvSpPr>
          <p:cNvPr id="5123" name="Rectangle 3"/>
          <p:cNvSpPr>
            <a:spLocks noGrp="1" noChangeArrowheads="1"/>
          </p:cNvSpPr>
          <p:nvPr>
            <p:ph type="dt" idx="1"/>
          </p:nvPr>
        </p:nvSpPr>
        <p:spPr bwMode="auto">
          <a:xfrm>
            <a:off x="4022725" y="0"/>
            <a:ext cx="3076575" cy="511175"/>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lvl1pPr algn="r">
              <a:defRPr sz="1300"/>
            </a:lvl1pPr>
          </a:lstStyle>
          <a:p>
            <a:pPr>
              <a:defRPr/>
            </a:pPr>
            <a:endParaRPr lang="fr-FR"/>
          </a:p>
        </p:txBody>
      </p:sp>
      <p:sp>
        <p:nvSpPr>
          <p:cNvPr id="21508"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946150" y="4860925"/>
            <a:ext cx="5207000" cy="4605338"/>
          </a:xfrm>
          <a:prstGeom prst="rect">
            <a:avLst/>
          </a:prstGeom>
          <a:noFill/>
          <a:ln w="9525">
            <a:noFill/>
            <a:miter lim="800000"/>
            <a:headEnd/>
            <a:tailEnd/>
          </a:ln>
          <a:effectLst/>
        </p:spPr>
        <p:txBody>
          <a:bodyPr vert="horz" wrap="square" lIns="99048" tIns="49524" rIns="99048" bIns="49524" numCol="1" anchor="t" anchorCtr="0" compatLnSpc="1">
            <a:prstTxWarp prst="textNoShape">
              <a:avLst/>
            </a:prstTxWarp>
          </a:bodyPr>
          <a:lstStyle/>
          <a:p>
            <a:pPr lvl="0"/>
            <a:r>
              <a:rPr lang="fr-FR" noProof="0"/>
              <a:t>Cliquez pour modifier les styles du texte du masque</a:t>
            </a:r>
          </a:p>
          <a:p>
            <a:pPr lvl="1"/>
            <a:r>
              <a:rPr lang="fr-FR" noProof="0"/>
              <a:t>Deuxième niveau</a:t>
            </a:r>
          </a:p>
          <a:p>
            <a:pPr lvl="2"/>
            <a:r>
              <a:rPr lang="fr-FR" noProof="0"/>
              <a:t>Troisième niveau</a:t>
            </a:r>
          </a:p>
          <a:p>
            <a:pPr lvl="3"/>
            <a:r>
              <a:rPr lang="fr-FR" noProof="0"/>
              <a:t>Quatrième niveau</a:t>
            </a:r>
          </a:p>
          <a:p>
            <a:pPr lvl="4"/>
            <a:r>
              <a:rPr lang="fr-FR" noProof="0"/>
              <a:t>Cinquième niveau</a:t>
            </a:r>
          </a:p>
        </p:txBody>
      </p:sp>
      <p:sp>
        <p:nvSpPr>
          <p:cNvPr id="5126" name="Rectangle 6"/>
          <p:cNvSpPr>
            <a:spLocks noGrp="1" noChangeArrowheads="1"/>
          </p:cNvSpPr>
          <p:nvPr>
            <p:ph type="ftr" sz="quarter" idx="4"/>
          </p:nvPr>
        </p:nvSpPr>
        <p:spPr bwMode="auto">
          <a:xfrm>
            <a:off x="0"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defRPr sz="1300"/>
            </a:lvl1pPr>
          </a:lstStyle>
          <a:p>
            <a:pPr>
              <a:defRPr/>
            </a:pPr>
            <a:endParaRPr lang="fr-FR"/>
          </a:p>
        </p:txBody>
      </p:sp>
      <p:sp>
        <p:nvSpPr>
          <p:cNvPr id="5127" name="Rectangle 7"/>
          <p:cNvSpPr>
            <a:spLocks noGrp="1" noChangeArrowheads="1"/>
          </p:cNvSpPr>
          <p:nvPr>
            <p:ph type="sldNum" sz="quarter" idx="5"/>
          </p:nvPr>
        </p:nvSpPr>
        <p:spPr bwMode="auto">
          <a:xfrm>
            <a:off x="4022725" y="9723438"/>
            <a:ext cx="3076575" cy="511175"/>
          </a:xfrm>
          <a:prstGeom prst="rect">
            <a:avLst/>
          </a:prstGeom>
          <a:noFill/>
          <a:ln w="9525">
            <a:noFill/>
            <a:miter lim="800000"/>
            <a:headEnd/>
            <a:tailEnd/>
          </a:ln>
          <a:effectLst/>
        </p:spPr>
        <p:txBody>
          <a:bodyPr vert="horz" wrap="square" lIns="99048" tIns="49524" rIns="99048" bIns="49524" numCol="1" anchor="b" anchorCtr="0" compatLnSpc="1">
            <a:prstTxWarp prst="textNoShape">
              <a:avLst/>
            </a:prstTxWarp>
          </a:bodyPr>
          <a:lstStyle>
            <a:lvl1pPr algn="r">
              <a:defRPr sz="1300"/>
            </a:lvl1pPr>
          </a:lstStyle>
          <a:p>
            <a:pPr>
              <a:defRPr/>
            </a:pPr>
            <a:fld id="{49C98692-3950-4244-8394-C3B596C931BD}" type="slidenum">
              <a:rPr lang="fr-FR"/>
              <a:pPr>
                <a:defRPr/>
              </a:pPr>
              <a:t>‹N°›</a:t>
            </a:fld>
            <a:endParaRPr lang="fr-FR"/>
          </a:p>
        </p:txBody>
      </p:sp>
    </p:spTree>
    <p:extLst>
      <p:ext uri="{BB962C8B-B14F-4D97-AF65-F5344CB8AC3E}">
        <p14:creationId xmlns:p14="http://schemas.microsoft.com/office/powerpoint/2010/main" val="388707329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p>
            <a:fld id="{7A0FD804-94F2-4F6F-8B46-E92D5FE459DB}" type="slidenum">
              <a:rPr lang="fr-FR" smtClean="0"/>
              <a:pPr/>
              <a:t>1</a:t>
            </a:fld>
            <a:endParaRPr lang="fr-FR"/>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a:ln/>
        </p:spPr>
        <p:txBody>
          <a:bodyPr/>
          <a:lstStyle/>
          <a:p>
            <a:pPr eaLnBrk="1" hangingPunct="1"/>
            <a:endParaRPr lang="fr-FR"/>
          </a:p>
        </p:txBody>
      </p:sp>
    </p:spTree>
    <p:extLst>
      <p:ext uri="{BB962C8B-B14F-4D97-AF65-F5344CB8AC3E}">
        <p14:creationId xmlns:p14="http://schemas.microsoft.com/office/powerpoint/2010/main" val="1392381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a:prstGeom prst="rect">
            <a:avLst/>
          </a:prstGeom>
        </p:spPr>
        <p:txBody>
          <a:bodyPr/>
          <a:lstStyle/>
          <a:p>
            <a:r>
              <a:rPr lang="fr-FR"/>
              <a:t>Cliquez pour modifier le style du titre</a:t>
            </a:r>
          </a:p>
        </p:txBody>
      </p:sp>
      <p:sp>
        <p:nvSpPr>
          <p:cNvPr id="3" name="Sous-titr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a:t>Cliquez pour modifier le style des sous-titres du masque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texte vertical 2"/>
          <p:cNvSpPr>
            <a:spLocks noGrp="1"/>
          </p:cNvSpPr>
          <p:nvPr>
            <p:ph type="body" orient="vert" idx="1"/>
          </p:nvPr>
        </p:nvSpPr>
        <p:spPr>
          <a:xfrm>
            <a:off x="457200" y="1600200"/>
            <a:ext cx="8229600" cy="4525963"/>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a:prstGeom prst="rect">
            <a:avLst/>
          </a:prstGeom>
        </p:spPr>
        <p:txBody>
          <a:bodyPr vert="eaVert"/>
          <a:lstStyle/>
          <a:p>
            <a:r>
              <a:rPr lang="fr-FR"/>
              <a:t>Cliquez pour modifier le style du titre</a:t>
            </a:r>
          </a:p>
        </p:txBody>
      </p:sp>
      <p:sp>
        <p:nvSpPr>
          <p:cNvPr id="3" name="Espace réservé du texte vertical 2"/>
          <p:cNvSpPr>
            <a:spLocks noGrp="1"/>
          </p:cNvSpPr>
          <p:nvPr>
            <p:ph type="body" orient="vert" idx="1"/>
          </p:nvPr>
        </p:nvSpPr>
        <p:spPr>
          <a:xfrm>
            <a:off x="457200" y="274638"/>
            <a:ext cx="6019800" cy="5851525"/>
          </a:xfrm>
          <a:prstGeom prst="rect">
            <a:avLst/>
          </a:prstGeo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idx="1"/>
          </p:nvPr>
        </p:nvSpPr>
        <p:spPr>
          <a:xfrm>
            <a:off x="457200" y="1600200"/>
            <a:ext cx="8229600" cy="4525963"/>
          </a:xfrm>
          <a:prstGeom prst="rect">
            <a:avLst/>
          </a:prstGeo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r-FR"/>
              <a:t>Cliquez pour modifier le style du titre</a:t>
            </a:r>
          </a:p>
        </p:txBody>
      </p:sp>
      <p:sp>
        <p:nvSpPr>
          <p:cNvPr id="3" name="Espace réservé du texte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a:t>Cliquez pour modifier les styles du texte du masque</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
        <p:nvSpPr>
          <p:cNvPr id="3" name="Espace réservé du contenu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lvl1pPr>
              <a:defRPr/>
            </a:lvl1pPr>
          </a:lstStyle>
          <a:p>
            <a:r>
              <a:rPr lang="fr-FR"/>
              <a:t>Cliquez pour modifier le style du titre</a:t>
            </a:r>
          </a:p>
        </p:txBody>
      </p:sp>
      <p:sp>
        <p:nvSpPr>
          <p:cNvPr id="3" name="Espace réservé du texte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a:prstGeom prst="rect">
            <a:avLst/>
          </a:prstGeom>
        </p:spPr>
        <p:txBody>
          <a:bodyPr/>
          <a:lstStyle/>
          <a:p>
            <a:r>
              <a:rPr lang="fr-FR"/>
              <a:t>Cliquez pour modifier le style du titre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a:prstGeom prst="rect">
            <a:avLst/>
          </a:prstGeom>
        </p:spPr>
        <p:txBody>
          <a:bodyPr anchor="b"/>
          <a:lstStyle>
            <a:lvl1pPr algn="l">
              <a:defRPr sz="2000" b="1"/>
            </a:lvl1pPr>
          </a:lstStyle>
          <a:p>
            <a:r>
              <a:rPr lang="fr-FR"/>
              <a:t>Cliquez pour modifier le style du titre</a:t>
            </a:r>
          </a:p>
        </p:txBody>
      </p:sp>
      <p:sp>
        <p:nvSpPr>
          <p:cNvPr id="3" name="Espace réservé du contenu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r-FR"/>
              <a:t>Cliquez pour modifier le style du titre</a:t>
            </a:r>
          </a:p>
        </p:txBody>
      </p:sp>
      <p:sp>
        <p:nvSpPr>
          <p:cNvPr id="3" name="Espace réservé pour une imag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2"/>
          <p:cNvPicPr>
            <a:picLocks noChangeAspect="1" noChangeArrowheads="1"/>
          </p:cNvPicPr>
          <p:nvPr userDrawn="1"/>
        </p:nvPicPr>
        <p:blipFill>
          <a:blip r:embed="rId13" cstate="print"/>
          <a:srcRect/>
          <a:stretch>
            <a:fillRect/>
          </a:stretch>
        </p:blipFill>
        <p:spPr bwMode="auto">
          <a:xfrm>
            <a:off x="3175" y="0"/>
            <a:ext cx="9140825" cy="68548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pitchFamily="18" charset="0"/>
        </a:defRPr>
      </a:lvl2pPr>
      <a:lvl3pPr algn="ctr" rtl="0" eaLnBrk="0" fontAlgn="base" hangingPunct="0">
        <a:spcBef>
          <a:spcPct val="0"/>
        </a:spcBef>
        <a:spcAft>
          <a:spcPct val="0"/>
        </a:spcAft>
        <a:defRPr sz="4400">
          <a:solidFill>
            <a:schemeClr val="tx2"/>
          </a:solidFill>
          <a:latin typeface="Times" pitchFamily="18" charset="0"/>
        </a:defRPr>
      </a:lvl3pPr>
      <a:lvl4pPr algn="ctr" rtl="0" eaLnBrk="0" fontAlgn="base" hangingPunct="0">
        <a:spcBef>
          <a:spcPct val="0"/>
        </a:spcBef>
        <a:spcAft>
          <a:spcPct val="0"/>
        </a:spcAft>
        <a:defRPr sz="4400">
          <a:solidFill>
            <a:schemeClr val="tx2"/>
          </a:solidFill>
          <a:latin typeface="Times" pitchFamily="18" charset="0"/>
        </a:defRPr>
      </a:lvl4pPr>
      <a:lvl5pPr algn="ctr" rtl="0" eaLnBrk="0" fontAlgn="base" hangingPunct="0">
        <a:spcBef>
          <a:spcPct val="0"/>
        </a:spcBef>
        <a:spcAft>
          <a:spcPct val="0"/>
        </a:spcAft>
        <a:defRPr sz="4400">
          <a:solidFill>
            <a:schemeClr val="tx2"/>
          </a:solidFill>
          <a:latin typeface="Times" pitchFamily="18" charset="0"/>
        </a:defRPr>
      </a:lvl5pPr>
      <a:lvl6pPr marL="457200" algn="ctr" rtl="0" fontAlgn="base">
        <a:spcBef>
          <a:spcPct val="0"/>
        </a:spcBef>
        <a:spcAft>
          <a:spcPct val="0"/>
        </a:spcAft>
        <a:defRPr sz="4400">
          <a:solidFill>
            <a:schemeClr val="tx2"/>
          </a:solidFill>
          <a:latin typeface="Times" pitchFamily="18" charset="0"/>
        </a:defRPr>
      </a:lvl6pPr>
      <a:lvl7pPr marL="914400" algn="ctr" rtl="0" fontAlgn="base">
        <a:spcBef>
          <a:spcPct val="0"/>
        </a:spcBef>
        <a:spcAft>
          <a:spcPct val="0"/>
        </a:spcAft>
        <a:defRPr sz="4400">
          <a:solidFill>
            <a:schemeClr val="tx2"/>
          </a:solidFill>
          <a:latin typeface="Times" pitchFamily="18" charset="0"/>
        </a:defRPr>
      </a:lvl7pPr>
      <a:lvl8pPr marL="1371600" algn="ctr" rtl="0" fontAlgn="base">
        <a:spcBef>
          <a:spcPct val="0"/>
        </a:spcBef>
        <a:spcAft>
          <a:spcPct val="0"/>
        </a:spcAft>
        <a:defRPr sz="4400">
          <a:solidFill>
            <a:schemeClr val="tx2"/>
          </a:solidFill>
          <a:latin typeface="Times" pitchFamily="18" charset="0"/>
        </a:defRPr>
      </a:lvl8pPr>
      <a:lvl9pPr marL="1828800" algn="ctr" rtl="0" fontAlgn="base">
        <a:spcBef>
          <a:spcPct val="0"/>
        </a:spcBef>
        <a:spcAft>
          <a:spcPct val="0"/>
        </a:spcAft>
        <a:defRPr sz="4400">
          <a:solidFill>
            <a:schemeClr val="tx2"/>
          </a:solidFill>
          <a:latin typeface="Times"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jpeg"/><Relationship Id="rId7"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p:cNvPicPr>
            <a:picLocks noChangeAspect="1" noChangeArrowheads="1"/>
          </p:cNvPicPr>
          <p:nvPr/>
        </p:nvPicPr>
        <p:blipFill>
          <a:blip r:embed="rId3" cstate="print"/>
          <a:srcRect/>
          <a:stretch>
            <a:fillRect/>
          </a:stretch>
        </p:blipFill>
        <p:spPr bwMode="auto">
          <a:xfrm>
            <a:off x="3175" y="3175"/>
            <a:ext cx="9140825" cy="6854825"/>
          </a:xfrm>
          <a:prstGeom prst="rect">
            <a:avLst/>
          </a:prstGeom>
          <a:noFill/>
          <a:ln w="9525">
            <a:noFill/>
            <a:miter lim="800000"/>
            <a:headEnd/>
            <a:tailEnd/>
          </a:ln>
        </p:spPr>
      </p:pic>
      <p:sp>
        <p:nvSpPr>
          <p:cNvPr id="2051" name="Text Box 4"/>
          <p:cNvSpPr txBox="1">
            <a:spLocks noChangeArrowheads="1"/>
          </p:cNvSpPr>
          <p:nvPr/>
        </p:nvSpPr>
        <p:spPr bwMode="auto">
          <a:xfrm>
            <a:off x="1547664" y="2060848"/>
            <a:ext cx="6400800" cy="1569660"/>
          </a:xfrm>
          <a:prstGeom prst="rect">
            <a:avLst/>
          </a:prstGeom>
          <a:noFill/>
          <a:ln w="57150">
            <a:solidFill>
              <a:schemeClr val="bg1"/>
            </a:solidFill>
            <a:miter lim="800000"/>
            <a:headEnd/>
            <a:tailEnd/>
          </a:ln>
        </p:spPr>
        <p:txBody>
          <a:bodyPr>
            <a:spAutoFit/>
          </a:bodyPr>
          <a:lstStyle/>
          <a:p>
            <a:pPr algn="ctr">
              <a:spcBef>
                <a:spcPct val="50000"/>
              </a:spcBef>
            </a:pPr>
            <a:r>
              <a:rPr lang="fr-FR" sz="4800" dirty="0">
                <a:solidFill>
                  <a:schemeClr val="bg1"/>
                </a:solidFill>
                <a:latin typeface="Arial" charset="0"/>
              </a:rPr>
              <a:t>PROGRAMME EDUCATIF FEDERAL</a:t>
            </a:r>
            <a:r>
              <a:rPr lang="fr-FR" sz="4000" dirty="0">
                <a:solidFill>
                  <a:schemeClr val="bg1"/>
                </a:solidFill>
                <a:latin typeface="Arial" charset="0"/>
              </a:rPr>
              <a:t> </a:t>
            </a:r>
          </a:p>
        </p:txBody>
      </p:sp>
      <p:sp>
        <p:nvSpPr>
          <p:cNvPr id="2052" name="Text Box 5"/>
          <p:cNvSpPr txBox="1">
            <a:spLocks noChangeArrowheads="1"/>
          </p:cNvSpPr>
          <p:nvPr/>
        </p:nvSpPr>
        <p:spPr bwMode="auto">
          <a:xfrm>
            <a:off x="611188" y="4365625"/>
            <a:ext cx="8001000" cy="609600"/>
          </a:xfrm>
          <a:prstGeom prst="rect">
            <a:avLst/>
          </a:prstGeom>
          <a:noFill/>
          <a:ln w="9525">
            <a:noFill/>
            <a:miter lim="800000"/>
            <a:headEnd/>
            <a:tailEnd/>
          </a:ln>
        </p:spPr>
        <p:txBody>
          <a:bodyPr wrap="none" anchor="ctr"/>
          <a:lstStyle/>
          <a:p>
            <a:pPr algn="ctr"/>
            <a:endParaRPr lang="fr-FR" sz="2800">
              <a:solidFill>
                <a:schemeClr val="bg1"/>
              </a:solidFill>
              <a:latin typeface="Arial" charset="0"/>
            </a:endParaRPr>
          </a:p>
        </p:txBody>
      </p:sp>
      <p:sp>
        <p:nvSpPr>
          <p:cNvPr id="15" name="Rectangle 14"/>
          <p:cNvSpPr/>
          <p:nvPr/>
        </p:nvSpPr>
        <p:spPr bwMode="auto">
          <a:xfrm>
            <a:off x="3203848" y="3861048"/>
            <a:ext cx="2868329" cy="1337525"/>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FICHE </a:t>
            </a:r>
          </a:p>
          <a:p>
            <a:pPr marL="0" marR="0" indent="0" algn="ctr" defTabSz="914400" rtl="0" eaLnBrk="0" fontAlgn="base" latinLnBrk="0" hangingPunct="0">
              <a:lnSpc>
                <a:spcPct val="100000"/>
              </a:lnSpc>
              <a:spcBef>
                <a:spcPct val="0"/>
              </a:spcBef>
              <a:spcAft>
                <a:spcPct val="0"/>
              </a:spcAft>
              <a:buClrTx/>
              <a:buSzTx/>
              <a:buFontTx/>
              <a:buNone/>
              <a:tabLst/>
            </a:pPr>
            <a:r>
              <a:rPr kumimoji="0" lang="fr-FR" sz="3600" b="1" i="0" u="none" strike="noStrike" cap="none" normalizeH="0" baseline="0" dirty="0">
                <a:ln>
                  <a:noFill/>
                </a:ln>
                <a:solidFill>
                  <a:schemeClr val="accent6">
                    <a:lumMod val="75000"/>
                  </a:schemeClr>
                </a:solidFill>
                <a:effectLst/>
                <a:latin typeface="Arial" pitchFamily="34" charset="0"/>
                <a:cs typeface="Arial" pitchFamily="34" charset="0"/>
              </a:rPr>
              <a:t>« ACTION »</a:t>
            </a:r>
          </a:p>
        </p:txBody>
      </p:sp>
      <p:pic>
        <p:nvPicPr>
          <p:cNvPr id="3075" name="Picture 3"/>
          <p:cNvPicPr>
            <a:picLocks noChangeAspect="1" noChangeArrowheads="1"/>
          </p:cNvPicPr>
          <p:nvPr/>
        </p:nvPicPr>
        <p:blipFill>
          <a:blip r:embed="rId4" cstate="print"/>
          <a:srcRect/>
          <a:stretch>
            <a:fillRect/>
          </a:stretch>
        </p:blipFill>
        <p:spPr bwMode="auto">
          <a:xfrm>
            <a:off x="0" y="6165305"/>
            <a:ext cx="1675878" cy="692696"/>
          </a:xfrm>
          <a:prstGeom prst="rect">
            <a:avLst/>
          </a:prstGeom>
          <a:noFill/>
          <a:ln w="9525">
            <a:noFill/>
            <a:miter lim="800000"/>
            <a:headEnd/>
            <a:tailEnd/>
          </a:ln>
        </p:spPr>
      </p:pic>
      <p:pic>
        <p:nvPicPr>
          <p:cNvPr id="3076" name="Picture 4"/>
          <p:cNvPicPr>
            <a:picLocks noChangeAspect="1" noChangeArrowheads="1"/>
          </p:cNvPicPr>
          <p:nvPr/>
        </p:nvPicPr>
        <p:blipFill>
          <a:blip r:embed="rId5" cstate="print"/>
          <a:srcRect/>
          <a:stretch>
            <a:fillRect/>
          </a:stretch>
        </p:blipFill>
        <p:spPr bwMode="auto">
          <a:xfrm>
            <a:off x="1619672" y="6165305"/>
            <a:ext cx="1548707" cy="692695"/>
          </a:xfrm>
          <a:prstGeom prst="rect">
            <a:avLst/>
          </a:prstGeom>
          <a:noFill/>
          <a:ln w="9525">
            <a:noFill/>
            <a:miter lim="800000"/>
            <a:headEnd/>
            <a:tailEnd/>
          </a:ln>
        </p:spPr>
      </p:pic>
      <p:pic>
        <p:nvPicPr>
          <p:cNvPr id="3077" name="Picture 5"/>
          <p:cNvPicPr>
            <a:picLocks noChangeAspect="1" noChangeArrowheads="1"/>
          </p:cNvPicPr>
          <p:nvPr/>
        </p:nvPicPr>
        <p:blipFill>
          <a:blip r:embed="rId6" cstate="print"/>
          <a:srcRect/>
          <a:stretch>
            <a:fillRect/>
          </a:stretch>
        </p:blipFill>
        <p:spPr bwMode="auto">
          <a:xfrm>
            <a:off x="3131840" y="6165305"/>
            <a:ext cx="1539515" cy="692695"/>
          </a:xfrm>
          <a:prstGeom prst="rect">
            <a:avLst/>
          </a:prstGeom>
          <a:noFill/>
          <a:ln w="9525">
            <a:noFill/>
            <a:miter lim="800000"/>
            <a:headEnd/>
            <a:tailEnd/>
          </a:ln>
        </p:spPr>
      </p:pic>
      <p:pic>
        <p:nvPicPr>
          <p:cNvPr id="3078" name="Picture 6"/>
          <p:cNvPicPr>
            <a:picLocks noChangeAspect="1" noChangeArrowheads="1"/>
          </p:cNvPicPr>
          <p:nvPr/>
        </p:nvPicPr>
        <p:blipFill>
          <a:blip r:embed="rId7" cstate="print"/>
          <a:srcRect/>
          <a:stretch>
            <a:fillRect/>
          </a:stretch>
        </p:blipFill>
        <p:spPr bwMode="auto">
          <a:xfrm>
            <a:off x="4644008" y="6165304"/>
            <a:ext cx="1500233" cy="692696"/>
          </a:xfrm>
          <a:prstGeom prst="rect">
            <a:avLst/>
          </a:prstGeom>
          <a:noFill/>
          <a:ln w="9525">
            <a:noFill/>
            <a:miter lim="800000"/>
            <a:headEnd/>
            <a:tailEnd/>
          </a:ln>
        </p:spPr>
      </p:pic>
      <p:pic>
        <p:nvPicPr>
          <p:cNvPr id="3079" name="Picture 7"/>
          <p:cNvPicPr>
            <a:picLocks noChangeAspect="1" noChangeArrowheads="1"/>
          </p:cNvPicPr>
          <p:nvPr/>
        </p:nvPicPr>
        <p:blipFill>
          <a:blip r:embed="rId8" cstate="print"/>
          <a:srcRect/>
          <a:stretch>
            <a:fillRect/>
          </a:stretch>
        </p:blipFill>
        <p:spPr bwMode="auto">
          <a:xfrm>
            <a:off x="6084168" y="6165304"/>
            <a:ext cx="1597209" cy="692696"/>
          </a:xfrm>
          <a:prstGeom prst="rect">
            <a:avLst/>
          </a:prstGeom>
          <a:noFill/>
          <a:ln w="9525">
            <a:noFill/>
            <a:miter lim="800000"/>
            <a:headEnd/>
            <a:tailEnd/>
          </a:ln>
        </p:spPr>
      </p:pic>
      <p:pic>
        <p:nvPicPr>
          <p:cNvPr id="3080" name="Picture 8"/>
          <p:cNvPicPr>
            <a:picLocks noChangeAspect="1" noChangeArrowheads="1"/>
          </p:cNvPicPr>
          <p:nvPr/>
        </p:nvPicPr>
        <p:blipFill>
          <a:blip r:embed="rId9" cstate="print"/>
          <a:srcRect/>
          <a:stretch>
            <a:fillRect/>
          </a:stretch>
        </p:blipFill>
        <p:spPr bwMode="auto">
          <a:xfrm>
            <a:off x="7668344" y="6159864"/>
            <a:ext cx="1475656" cy="698136"/>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pic>
        <p:nvPicPr>
          <p:cNvPr id="13" name="Picture 2"/>
          <p:cNvPicPr>
            <a:picLocks noChangeAspect="1" noChangeArrowheads="1"/>
          </p:cNvPicPr>
          <p:nvPr/>
        </p:nvPicPr>
        <p:blipFill>
          <a:blip r:embed="rId2" cstate="print"/>
          <a:srcRect/>
          <a:stretch>
            <a:fillRect/>
          </a:stretch>
        </p:blipFill>
        <p:spPr bwMode="auto">
          <a:xfrm>
            <a:off x="1475656" y="3717032"/>
            <a:ext cx="1630991" cy="1772816"/>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pic>
        <p:nvPicPr>
          <p:cNvPr id="15" name="Picture 4"/>
          <p:cNvPicPr>
            <a:picLocks noChangeAspect="1" noChangeArrowheads="1"/>
          </p:cNvPicPr>
          <p:nvPr/>
        </p:nvPicPr>
        <p:blipFill>
          <a:blip r:embed="rId3" cstate="print"/>
          <a:srcRect/>
          <a:stretch>
            <a:fillRect/>
          </a:stretch>
        </p:blipFill>
        <p:spPr bwMode="auto">
          <a:xfrm>
            <a:off x="392392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
        <p:nvSpPr>
          <p:cNvPr id="25" name="Rectangle 24"/>
          <p:cNvSpPr/>
          <p:nvPr/>
        </p:nvSpPr>
        <p:spPr bwMode="auto">
          <a:xfrm>
            <a:off x="1331640" y="3140968"/>
            <a:ext cx="7344816" cy="360040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fr-FR" sz="1200" b="0" i="0" u="none" strike="noStrike" cap="none" normalizeH="0" baseline="0" dirty="0">
              <a:ln>
                <a:noFill/>
              </a:ln>
              <a:solidFill>
                <a:schemeClr val="tx1"/>
              </a:solidFill>
              <a:effectLst/>
              <a:latin typeface="Times" pitchFamily="18" charset="0"/>
            </a:endParaRPr>
          </a:p>
          <a:p>
            <a:pPr marL="0" marR="0" indent="0" algn="ctr"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(Qui ? Quand ? Quoi ? Ou ?</a:t>
            </a:r>
            <a:r>
              <a:rPr kumimoji="0" lang="fr-FR" sz="1200" b="0" i="0" u="none" strike="noStrike" cap="none" normalizeH="0" dirty="0">
                <a:ln>
                  <a:noFill/>
                </a:ln>
                <a:solidFill>
                  <a:schemeClr val="tx1"/>
                </a:solidFill>
                <a:effectLst/>
                <a:latin typeface="Times" pitchFamily="18" charset="0"/>
              </a:rPr>
              <a:t> Comment ?)</a:t>
            </a:r>
          </a:p>
          <a:p>
            <a:pPr marL="0" marR="0" indent="0" algn="ctr" defTabSz="914400" rtl="0" eaLnBrk="0" fontAlgn="base" latinLnBrk="0" hangingPunct="0">
              <a:lnSpc>
                <a:spcPct val="100000"/>
              </a:lnSpc>
              <a:spcBef>
                <a:spcPct val="0"/>
              </a:spcBef>
              <a:spcAft>
                <a:spcPct val="0"/>
              </a:spcAft>
              <a:buClrTx/>
              <a:buSzTx/>
              <a:buFontTx/>
              <a:buNone/>
              <a:tabLst/>
            </a:pPr>
            <a:endParaRPr lang="fr-FR" sz="1200" baseline="0" dirty="0">
              <a:solidFill>
                <a:schemeClr val="tx1"/>
              </a:solidFill>
              <a:latin typeface="Times" pitchFamily="18" charset="0"/>
            </a:endParaRPr>
          </a:p>
          <a:p>
            <a:pPr marL="0" marR="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dirty="0">
                <a:ln>
                  <a:noFill/>
                </a:ln>
                <a:solidFill>
                  <a:schemeClr val="tx1"/>
                </a:solidFill>
                <a:effectLst/>
                <a:latin typeface="Times" pitchFamily="18" charset="0"/>
              </a:rPr>
              <a:t>Cette </a:t>
            </a:r>
            <a:r>
              <a:rPr lang="fr-FR" sz="1200" dirty="0">
                <a:solidFill>
                  <a:schemeClr val="tx1"/>
                </a:solidFill>
                <a:latin typeface="Times" pitchFamily="18" charset="0"/>
              </a:rPr>
              <a:t>action du Programme Educatif Fédéral a été proposée à nos U6/U7/U8 et U9. L’action a été mise dans le guide du confinement que nous avons envoyé aux jeunes licencié(e)s durant la période du confinement où le football a été mis en suspens. </a:t>
            </a:r>
          </a:p>
          <a:p>
            <a:pPr marL="0" marR="0" indent="0" algn="just" defTabSz="914400" rtl="0" eaLnBrk="0" fontAlgn="base" latinLnBrk="0" hangingPunct="0">
              <a:lnSpc>
                <a:spcPct val="100000"/>
              </a:lnSpc>
              <a:spcBef>
                <a:spcPct val="0"/>
              </a:spcBef>
              <a:spcAft>
                <a:spcPct val="0"/>
              </a:spcAft>
              <a:buClrTx/>
              <a:buSzTx/>
              <a:buFontTx/>
              <a:buNone/>
              <a:tabLst/>
            </a:pPr>
            <a:endParaRPr lang="fr-FR" sz="1200" dirty="0">
              <a:solidFill>
                <a:schemeClr val="tx1"/>
              </a:solidFill>
              <a:latin typeface="Times" pitchFamily="18" charset="0"/>
            </a:endParaRPr>
          </a:p>
          <a:p>
            <a:pPr marL="0" marR="0" indent="0" algn="just" defTabSz="914400" rtl="0" eaLnBrk="0" fontAlgn="base" latinLnBrk="0" hangingPunct="0">
              <a:lnSpc>
                <a:spcPct val="100000"/>
              </a:lnSpc>
              <a:spcBef>
                <a:spcPct val="0"/>
              </a:spcBef>
              <a:spcAft>
                <a:spcPct val="0"/>
              </a:spcAft>
              <a:buClrTx/>
              <a:buSzTx/>
              <a:buFontTx/>
              <a:buNone/>
              <a:tabLst/>
            </a:pPr>
            <a:r>
              <a:rPr kumimoji="0" lang="fr-FR" sz="1200" b="0" i="0" u="none" strike="noStrike" cap="none" normalizeH="0" baseline="0" dirty="0">
                <a:ln>
                  <a:noFill/>
                </a:ln>
                <a:solidFill>
                  <a:schemeClr val="tx1"/>
                </a:solidFill>
                <a:effectLst/>
                <a:latin typeface="Times" pitchFamily="18" charset="0"/>
              </a:rPr>
              <a:t>Nous avons de</a:t>
            </a:r>
            <a:r>
              <a:rPr lang="fr-FR" sz="1200" dirty="0">
                <a:solidFill>
                  <a:schemeClr val="tx1"/>
                </a:solidFill>
                <a:latin typeface="Times" pitchFamily="18" charset="0"/>
              </a:rPr>
              <a:t>mandé à nos jeunes de :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kumimoji="0" lang="fr-FR" sz="1200" b="0" i="0" u="none" strike="noStrike" cap="none" normalizeH="0" baseline="0" dirty="0">
                <a:ln>
                  <a:noFill/>
                </a:ln>
                <a:solidFill>
                  <a:schemeClr val="tx1"/>
                </a:solidFill>
                <a:effectLst/>
                <a:latin typeface="Times" pitchFamily="18" charset="0"/>
              </a:rPr>
              <a:t>Décrire et expliquer à quoi ser</a:t>
            </a:r>
            <a:r>
              <a:rPr lang="fr-FR" sz="1200" dirty="0">
                <a:solidFill>
                  <a:schemeClr val="tx1"/>
                </a:solidFill>
                <a:latin typeface="Times" pitchFamily="18" charset="0"/>
              </a:rPr>
              <a:t>vent les poubelles jaunes, bleues et noirs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r>
              <a:rPr kumimoji="0" lang="fr-FR" sz="1200" b="0" i="0" u="none" strike="noStrike" cap="none" normalizeH="0" baseline="0" dirty="0">
                <a:ln>
                  <a:noFill/>
                </a:ln>
                <a:solidFill>
                  <a:schemeClr val="tx1"/>
                </a:solidFill>
                <a:effectLst/>
                <a:latin typeface="Times" pitchFamily="18" charset="0"/>
              </a:rPr>
              <a:t>Ensuite</a:t>
            </a:r>
            <a:r>
              <a:rPr lang="fr-FR" sz="1200" dirty="0">
                <a:solidFill>
                  <a:schemeClr val="tx1"/>
                </a:solidFill>
                <a:latin typeface="Times" pitchFamily="18" charset="0"/>
              </a:rPr>
              <a:t>, nous passions à une forme jouée : l’enfant devait réaliser un parcours en conduite de balle et jeter l’objet correspondant dans la poubelle correspondante. </a:t>
            </a:r>
          </a:p>
          <a:p>
            <a:pPr marL="228600" marR="0" indent="-228600" algn="just" defTabSz="914400" rtl="0" eaLnBrk="0" fontAlgn="base" latinLnBrk="0" hangingPunct="0">
              <a:lnSpc>
                <a:spcPct val="100000"/>
              </a:lnSpc>
              <a:spcBef>
                <a:spcPct val="0"/>
              </a:spcBef>
              <a:spcAft>
                <a:spcPct val="0"/>
              </a:spcAft>
              <a:buClrTx/>
              <a:buSzTx/>
              <a:buFontTx/>
              <a:buAutoNum type="arabicParenR"/>
              <a:tabLst/>
            </a:pPr>
            <a:endParaRPr kumimoji="0" lang="fr-FR" sz="1200" b="0" i="0" u="none" strike="noStrike" cap="none" normalizeH="0" baseline="0" dirty="0">
              <a:ln>
                <a:noFill/>
              </a:ln>
              <a:solidFill>
                <a:schemeClr val="tx1"/>
              </a:solidFill>
              <a:effectLst/>
              <a:latin typeface="Times" pitchFamily="18" charset="0"/>
            </a:endParaRPr>
          </a:p>
          <a:p>
            <a:pPr marR="0" algn="just" defTabSz="914400" rtl="0" eaLnBrk="0" fontAlgn="base" latinLnBrk="0" hangingPunct="0">
              <a:lnSpc>
                <a:spcPct val="100000"/>
              </a:lnSpc>
              <a:spcBef>
                <a:spcPct val="0"/>
              </a:spcBef>
              <a:spcAft>
                <a:spcPct val="0"/>
              </a:spcAft>
              <a:buClrTx/>
              <a:buSzTx/>
              <a:tabLst/>
            </a:pPr>
            <a:r>
              <a:rPr lang="fr-FR" sz="1200" dirty="0">
                <a:solidFill>
                  <a:schemeClr val="tx1"/>
                </a:solidFill>
                <a:latin typeface="Times" pitchFamily="18" charset="0"/>
              </a:rPr>
              <a:t>Nous avons demandé à nos jeunes de se filmer en réalisant l’action. Nous avons eu plusieurs retours de la part des enfants surtout en photo. L’action est satisfaisante, cela nous as permis de garder un lien avec le P.E.F sur nos licenciés durant cette période compliquée. </a:t>
            </a:r>
          </a:p>
        </p:txBody>
      </p:sp>
      <p:sp>
        <p:nvSpPr>
          <p:cNvPr id="26" name="Rectangle à coins arrondis 25"/>
          <p:cNvSpPr/>
          <p:nvPr/>
        </p:nvSpPr>
        <p:spPr bwMode="auto">
          <a:xfrm>
            <a:off x="3851920" y="2924944"/>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Résumé de l’action</a:t>
            </a:r>
            <a:endParaRPr kumimoji="0" lang="fr-FR" sz="1800" b="1" i="0" u="none" strike="noStrike" cap="none" normalizeH="0" baseline="0" dirty="0">
              <a:ln>
                <a:noFill/>
              </a:ln>
              <a:solidFill>
                <a:schemeClr val="tx1"/>
              </a:solidFill>
              <a:effectLst/>
              <a:latin typeface="Times" pitchFamily="18" charset="0"/>
            </a:endParaRPr>
          </a:p>
        </p:txBody>
      </p:sp>
      <p:sp>
        <p:nvSpPr>
          <p:cNvPr id="33" name="Rectangle 32"/>
          <p:cNvSpPr/>
          <p:nvPr/>
        </p:nvSpPr>
        <p:spPr bwMode="auto">
          <a:xfrm>
            <a:off x="1331640" y="2276872"/>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dirty="0">
                <a:solidFill>
                  <a:schemeClr val="tx1"/>
                </a:solidFill>
                <a:latin typeface="Times" pitchFamily="18" charset="0"/>
              </a:rPr>
              <a:t>Environnement</a:t>
            </a:r>
            <a:r>
              <a:rPr lang="fr-FR" sz="1200" dirty="0">
                <a:solidFill>
                  <a:schemeClr val="tx1"/>
                </a:solidFill>
                <a:latin typeface="Times" pitchFamily="18" charset="0"/>
              </a:rPr>
              <a:t> </a:t>
            </a:r>
          </a:p>
        </p:txBody>
      </p:sp>
      <p:sp>
        <p:nvSpPr>
          <p:cNvPr id="34" name="Rectangle à coins arrondis 33"/>
          <p:cNvSpPr/>
          <p:nvPr/>
        </p:nvSpPr>
        <p:spPr bwMode="auto">
          <a:xfrm>
            <a:off x="1331640" y="1916832"/>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Thématique</a:t>
            </a:r>
            <a:endParaRPr kumimoji="0" lang="fr-FR" sz="1800" b="1" i="0" u="none" strike="noStrike" cap="none" normalizeH="0" baseline="0" dirty="0">
              <a:ln>
                <a:noFill/>
              </a:ln>
              <a:solidFill>
                <a:schemeClr val="tx1"/>
              </a:solidFill>
              <a:effectLst/>
              <a:latin typeface="Times" pitchFamily="18" charset="0"/>
            </a:endParaRPr>
          </a:p>
        </p:txBody>
      </p:sp>
      <p:sp>
        <p:nvSpPr>
          <p:cNvPr id="36" name="Rectangle à coins arrondis 35"/>
          <p:cNvSpPr/>
          <p:nvPr/>
        </p:nvSpPr>
        <p:spPr bwMode="auto">
          <a:xfrm>
            <a:off x="133164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bg1"/>
                </a:solidFill>
                <a:effectLst/>
                <a:latin typeface="Times" pitchFamily="18" charset="0"/>
              </a:rPr>
              <a:t>FCPB l’Hermenault</a:t>
            </a:r>
            <a:endParaRPr kumimoji="0" lang="fr-FR" sz="3200" b="1" i="0" u="none" strike="noStrike" cap="none" normalizeH="0" baseline="0" dirty="0">
              <a:ln>
                <a:noFill/>
              </a:ln>
              <a:solidFill>
                <a:schemeClr val="bg1"/>
              </a:solidFill>
              <a:effectLst/>
              <a:latin typeface="Times" pitchFamily="18" charset="0"/>
            </a:endParaRPr>
          </a:p>
        </p:txBody>
      </p:sp>
      <p:sp>
        <p:nvSpPr>
          <p:cNvPr id="37" name="Rectangle 36"/>
          <p:cNvSpPr/>
          <p:nvPr/>
        </p:nvSpPr>
        <p:spPr bwMode="auto">
          <a:xfrm>
            <a:off x="6444208" y="1268760"/>
            <a:ext cx="2232248" cy="1368152"/>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2800" b="0" i="0" u="none" strike="noStrike" cap="none" normalizeH="0" baseline="0" dirty="0">
                <a:ln>
                  <a:noFill/>
                </a:ln>
                <a:solidFill>
                  <a:schemeClr val="tx1"/>
                </a:solidFill>
                <a:effectLst/>
                <a:latin typeface="Times" pitchFamily="18" charset="0"/>
              </a:rPr>
              <a:t>« Trier ses déchets » </a:t>
            </a:r>
          </a:p>
        </p:txBody>
      </p:sp>
      <p:sp>
        <p:nvSpPr>
          <p:cNvPr id="38" name="Rectangle à coins arrondis 37"/>
          <p:cNvSpPr/>
          <p:nvPr/>
        </p:nvSpPr>
        <p:spPr bwMode="auto">
          <a:xfrm>
            <a:off x="6444208" y="908720"/>
            <a:ext cx="2232248"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Nom de l’action</a:t>
            </a:r>
            <a:endParaRPr kumimoji="0" lang="fr-FR" sz="1800" b="1" i="0" u="none" strike="noStrike" cap="none" normalizeH="0" baseline="0" dirty="0">
              <a:ln>
                <a:noFill/>
              </a:ln>
              <a:solidFill>
                <a:schemeClr val="tx1"/>
              </a:solidFill>
              <a:effectLst/>
              <a:latin typeface="Times" pitchFamily="18" charset="0"/>
            </a:endParaRPr>
          </a:p>
        </p:txBody>
      </p:sp>
      <p:sp>
        <p:nvSpPr>
          <p:cNvPr id="42" name="Rectangle à coins arrondis 41"/>
          <p:cNvSpPr/>
          <p:nvPr/>
        </p:nvSpPr>
        <p:spPr bwMode="auto">
          <a:xfrm>
            <a:off x="6444208"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algn="ctr"/>
            <a:r>
              <a:rPr lang="fr-FR" sz="1600" b="1" dirty="0">
                <a:solidFill>
                  <a:schemeClr val="bg1"/>
                </a:solidFill>
                <a:latin typeface="Times" pitchFamily="18" charset="0"/>
              </a:rPr>
              <a:t>30 participant(e)s</a:t>
            </a:r>
          </a:p>
          <a:p>
            <a:pPr marL="0" marR="0" indent="0" algn="ctr" defTabSz="914400" rtl="0" eaLnBrk="0" fontAlgn="base" latinLnBrk="0" hangingPunct="0">
              <a:lnSpc>
                <a:spcPct val="100000"/>
              </a:lnSpc>
              <a:spcBef>
                <a:spcPct val="0"/>
              </a:spcBef>
              <a:spcAft>
                <a:spcPct val="0"/>
              </a:spcAft>
              <a:buClrTx/>
              <a:buSzTx/>
              <a:buFontTx/>
              <a:buNone/>
              <a:tabLst/>
            </a:pPr>
            <a:endParaRPr kumimoji="0" lang="fr-FR" sz="1800" b="0" i="0" u="none" strike="noStrike" cap="none" normalizeH="0" baseline="0" dirty="0">
              <a:ln>
                <a:noFill/>
              </a:ln>
              <a:solidFill>
                <a:schemeClr val="tx1"/>
              </a:solidFill>
              <a:effectLst/>
              <a:latin typeface="Times" pitchFamily="18" charset="0"/>
            </a:endParaRPr>
          </a:p>
        </p:txBody>
      </p:sp>
      <p:pic>
        <p:nvPicPr>
          <p:cNvPr id="49" name="Picture 4"/>
          <p:cNvPicPr>
            <a:picLocks noChangeAspect="1" noChangeArrowheads="1"/>
          </p:cNvPicPr>
          <p:nvPr/>
        </p:nvPicPr>
        <p:blipFill>
          <a:blip r:embed="rId3" cstate="print"/>
          <a:srcRect/>
          <a:stretch>
            <a:fillRect/>
          </a:stretch>
        </p:blipFill>
        <p:spPr bwMode="auto">
          <a:xfrm>
            <a:off x="464400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pic>
        <p:nvPicPr>
          <p:cNvPr id="50" name="Picture 4"/>
          <p:cNvPicPr>
            <a:picLocks noChangeAspect="1" noChangeArrowheads="1"/>
          </p:cNvPicPr>
          <p:nvPr/>
        </p:nvPicPr>
        <p:blipFill>
          <a:blip r:embed="rId3" cstate="print"/>
          <a:srcRect/>
          <a:stretch>
            <a:fillRect/>
          </a:stretch>
        </p:blipFill>
        <p:spPr bwMode="auto">
          <a:xfrm>
            <a:off x="5364088" y="836712"/>
            <a:ext cx="625125" cy="1872208"/>
          </a:xfrm>
          <a:prstGeom prst="rect">
            <a:avLst/>
          </a:prstGeom>
          <a:ln w="38100" cap="sq">
            <a:solidFill>
              <a:schemeClr val="accent6">
                <a:lumMod val="75000"/>
              </a:schemeClr>
            </a:solidFill>
            <a:prstDash val="solid"/>
            <a:miter lim="800000"/>
          </a:ln>
          <a:effectLst>
            <a:outerShdw blurRad="50800" dist="38100" dir="2700000" algn="tl" rotWithShape="0">
              <a:srgbClr val="000000">
                <a:alpha val="43000"/>
              </a:srgbClr>
            </a:outerShdw>
          </a:effectLst>
        </p:spPr>
      </p:pic>
      <p:sp>
        <p:nvSpPr>
          <p:cNvPr id="16" name="Rectangle 15"/>
          <p:cNvSpPr/>
          <p:nvPr/>
        </p:nvSpPr>
        <p:spPr bwMode="auto">
          <a:xfrm>
            <a:off x="1331640" y="1052736"/>
            <a:ext cx="2160240" cy="720080"/>
          </a:xfrm>
          <a:prstGeom prst="rect">
            <a:avLst/>
          </a:prstGeom>
          <a:ln>
            <a:headEnd type="none" w="med" len="med"/>
            <a:tailEnd type="none" w="med" len="med"/>
          </a:ln>
        </p:spPr>
        <p:style>
          <a:lnRef idx="2">
            <a:schemeClr val="accent6"/>
          </a:lnRef>
          <a:fillRef idx="1">
            <a:schemeClr val="lt1"/>
          </a:fillRef>
          <a:effectRef idx="0">
            <a:schemeClr val="accent6"/>
          </a:effectRef>
          <a:fontRef idx="minor">
            <a:schemeClr val="dk1"/>
          </a:fontRef>
        </p:style>
        <p:txBody>
          <a:bodyPr vert="horz" wrap="square" lIns="91440" tIns="45720" rIns="91440" bIns="45720" numCol="1" rtlCol="0" anchor="t" anchorCtr="0" compatLnSpc="1">
            <a:prstTxWarp prst="textNoShape">
              <a:avLst/>
            </a:prstTxWarp>
          </a:bodyPr>
          <a:lstStyle/>
          <a:p>
            <a:pPr algn="ctr"/>
            <a:r>
              <a:rPr lang="fr-FR" sz="3600" dirty="0">
                <a:solidFill>
                  <a:schemeClr val="tx1"/>
                </a:solidFill>
                <a:latin typeface="Times" pitchFamily="18" charset="0"/>
              </a:rPr>
              <a:t>Vendée</a:t>
            </a:r>
          </a:p>
        </p:txBody>
      </p:sp>
      <p:sp>
        <p:nvSpPr>
          <p:cNvPr id="17" name="Rectangle à coins arrondis 16"/>
          <p:cNvSpPr/>
          <p:nvPr/>
        </p:nvSpPr>
        <p:spPr bwMode="auto">
          <a:xfrm>
            <a:off x="1331640" y="692696"/>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fr-FR" sz="1800" b="1" dirty="0"/>
              <a:t>District</a:t>
            </a:r>
            <a:endParaRPr kumimoji="0" lang="fr-FR" sz="1800" b="1" i="0" u="none" strike="noStrike" cap="none" normalizeH="0" baseline="0" dirty="0">
              <a:ln>
                <a:noFill/>
              </a:ln>
              <a:solidFill>
                <a:schemeClr val="tx1"/>
              </a:solidFill>
              <a:effectLst/>
              <a:latin typeface="Times" pitchFamily="18" charset="0"/>
            </a:endParaRPr>
          </a:p>
        </p:txBody>
      </p:sp>
      <p:sp>
        <p:nvSpPr>
          <p:cNvPr id="18" name="Rectangle à coins arrondis 17"/>
          <p:cNvSpPr/>
          <p:nvPr/>
        </p:nvSpPr>
        <p:spPr bwMode="auto">
          <a:xfrm>
            <a:off x="3851920" y="188640"/>
            <a:ext cx="2160240" cy="360040"/>
          </a:xfrm>
          <a:prstGeom prst="roundRect">
            <a:avLst/>
          </a:prstGeom>
          <a:solidFill>
            <a:schemeClr val="accent6">
              <a:lumMod val="75000"/>
            </a:schemeClr>
          </a:solidFill>
          <a:ln>
            <a:headEnd type="none" w="med" len="med"/>
            <a:tailEnd type="none" w="med" len="med"/>
          </a:ln>
        </p:spPr>
        <p:style>
          <a:lnRef idx="2">
            <a:schemeClr val="accent6">
              <a:shade val="50000"/>
            </a:schemeClr>
          </a:lnRef>
          <a:fillRef idx="1">
            <a:schemeClr val="accent6"/>
          </a:fillRef>
          <a:effectRef idx="0">
            <a:schemeClr val="accent6"/>
          </a:effectRef>
          <a:fontRef idx="minor">
            <a:schemeClr val="lt1"/>
          </a:fontRef>
        </p:style>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fr-FR" sz="1400" b="1" i="0" u="none" strike="noStrike" cap="none" normalizeH="0" baseline="0" dirty="0">
                <a:ln>
                  <a:noFill/>
                </a:ln>
                <a:solidFill>
                  <a:schemeClr val="bg1"/>
                </a:solidFill>
                <a:effectLst/>
                <a:latin typeface="Times" pitchFamily="18" charset="0"/>
              </a:rPr>
              <a:t>Du 09/11 au 29/11</a:t>
            </a:r>
            <a:endParaRPr kumimoji="0" lang="fr-FR" sz="1800" b="0" i="0" u="none" strike="noStrike" cap="none" normalizeH="0" baseline="0" dirty="0">
              <a:ln>
                <a:noFill/>
              </a:ln>
              <a:solidFill>
                <a:schemeClr val="bg1"/>
              </a:solidFill>
              <a:effectLst/>
              <a:latin typeface="Times"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763688" y="0"/>
            <a:ext cx="6336704" cy="646331"/>
          </a:xfrm>
          <a:prstGeom prst="rect">
            <a:avLst/>
          </a:prstGeom>
          <a:noFill/>
        </p:spPr>
        <p:txBody>
          <a:bodyPr wrap="square" rtlCol="0">
            <a:spAutoFit/>
          </a:bodyPr>
          <a:lstStyle/>
          <a:p>
            <a:pPr algn="ctr"/>
            <a:r>
              <a:rPr lang="fr-FR" sz="3600" b="1" dirty="0">
                <a:solidFill>
                  <a:srgbClr val="0070C0"/>
                </a:solidFill>
              </a:rPr>
              <a:t> </a:t>
            </a:r>
          </a:p>
        </p:txBody>
      </p:sp>
      <p:sp>
        <p:nvSpPr>
          <p:cNvPr id="11" name="ZoneTexte 10"/>
          <p:cNvSpPr txBox="1"/>
          <p:nvPr/>
        </p:nvSpPr>
        <p:spPr>
          <a:xfrm>
            <a:off x="1331640" y="1988840"/>
            <a:ext cx="7344816" cy="4608512"/>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pPr algn="ctr"/>
            <a:endParaRPr lang="fr-FR" sz="3200" b="1" dirty="0"/>
          </a:p>
          <a:p>
            <a:pPr algn="ctr"/>
            <a:endParaRPr lang="fr-FR" sz="3200" b="1" dirty="0"/>
          </a:p>
          <a:p>
            <a:pPr algn="ctr"/>
            <a:endParaRPr lang="fr-FR" sz="3200" b="1" dirty="0"/>
          </a:p>
          <a:p>
            <a:pPr algn="ctr"/>
            <a:r>
              <a:rPr lang="fr-FR" sz="3200" b="1" dirty="0"/>
              <a:t>PHOTO </a:t>
            </a:r>
          </a:p>
          <a:p>
            <a:pPr algn="ctr"/>
            <a:r>
              <a:rPr lang="fr-FR" sz="3200" b="1" dirty="0"/>
              <a:t>DE </a:t>
            </a:r>
          </a:p>
          <a:p>
            <a:pPr algn="ctr"/>
            <a:r>
              <a:rPr lang="fr-FR" sz="3200" b="1" dirty="0"/>
              <a:t>L’ACTION</a:t>
            </a:r>
          </a:p>
          <a:p>
            <a:pPr algn="ctr"/>
            <a:endParaRPr lang="fr-FR" sz="3200" b="1" dirty="0"/>
          </a:p>
          <a:p>
            <a:pPr algn="ctr"/>
            <a:endParaRPr lang="fr-FR" sz="3200" b="1" dirty="0"/>
          </a:p>
          <a:p>
            <a:pPr algn="ctr"/>
            <a:endParaRPr lang="fr-FR" sz="3200" b="1" dirty="0"/>
          </a:p>
        </p:txBody>
      </p:sp>
      <p:pic>
        <p:nvPicPr>
          <p:cNvPr id="1027" name="Picture 3"/>
          <p:cNvPicPr>
            <a:picLocks noChangeAspect="1" noChangeArrowheads="1"/>
          </p:cNvPicPr>
          <p:nvPr/>
        </p:nvPicPr>
        <p:blipFill>
          <a:blip r:embed="rId2" cstate="print"/>
          <a:srcRect/>
          <a:stretch>
            <a:fillRect/>
          </a:stretch>
        </p:blipFill>
        <p:spPr bwMode="auto">
          <a:xfrm>
            <a:off x="1187624" y="116632"/>
            <a:ext cx="7704856" cy="1631341"/>
          </a:xfrm>
          <a:prstGeom prst="rect">
            <a:avLst/>
          </a:prstGeom>
          <a:ln>
            <a:noFill/>
          </a:ln>
          <a:effectLst>
            <a:softEdge rad="112500"/>
          </a:effectLst>
        </p:spPr>
      </p:pic>
      <p:pic>
        <p:nvPicPr>
          <p:cNvPr id="4" name="Image 3">
            <a:extLst>
              <a:ext uri="{FF2B5EF4-FFF2-40B4-BE49-F238E27FC236}">
                <a16:creationId xmlns:a16="http://schemas.microsoft.com/office/drawing/2014/main" id="{CD918F6D-B6F8-4289-B3BF-6AD250C1A899}"/>
              </a:ext>
            </a:extLst>
          </p:cNvPr>
          <p:cNvPicPr>
            <a:picLocks noChangeAspect="1"/>
          </p:cNvPicPr>
          <p:nvPr/>
        </p:nvPicPr>
        <p:blipFill>
          <a:blip r:embed="rId3"/>
          <a:stretch>
            <a:fillRect/>
          </a:stretch>
        </p:blipFill>
        <p:spPr>
          <a:xfrm>
            <a:off x="1403648" y="2420888"/>
            <a:ext cx="4248472" cy="3456384"/>
          </a:xfrm>
          <a:prstGeom prst="rect">
            <a:avLst/>
          </a:prstGeom>
        </p:spPr>
      </p:pic>
      <p:pic>
        <p:nvPicPr>
          <p:cNvPr id="6" name="Image 5">
            <a:extLst>
              <a:ext uri="{FF2B5EF4-FFF2-40B4-BE49-F238E27FC236}">
                <a16:creationId xmlns:a16="http://schemas.microsoft.com/office/drawing/2014/main" id="{20D9F1F8-2FB6-4365-ABCE-3C9F9CD3615C}"/>
              </a:ext>
            </a:extLst>
          </p:cNvPr>
          <p:cNvPicPr>
            <a:picLocks noChangeAspect="1"/>
          </p:cNvPicPr>
          <p:nvPr/>
        </p:nvPicPr>
        <p:blipFill>
          <a:blip r:embed="rId4"/>
          <a:stretch>
            <a:fillRect/>
          </a:stretch>
        </p:blipFill>
        <p:spPr>
          <a:xfrm>
            <a:off x="5652120" y="2960943"/>
            <a:ext cx="2907208" cy="2642916"/>
          </a:xfrm>
          <a:prstGeom prst="rect">
            <a:avLst/>
          </a:prstGeom>
        </p:spPr>
      </p:pic>
    </p:spTree>
  </p:cSld>
  <p:clrMapOvr>
    <a:masterClrMapping/>
  </p:clrMapOvr>
</p:sld>
</file>

<file path=ppt/theme/theme1.xml><?xml version="1.0" encoding="utf-8"?>
<a:theme xmlns:a="http://schemas.openxmlformats.org/drawingml/2006/main" name="Nouvelle présentation">
  <a:themeElements>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Nouvelle présentation">
      <a:majorFont>
        <a:latin typeface="Times"/>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fr-FR" sz="2400" b="0" i="0" u="none" strike="noStrike" cap="none" normalizeH="0" baseline="0" smtClean="0">
            <a:ln>
              <a:noFill/>
            </a:ln>
            <a:solidFill>
              <a:schemeClr val="tx1"/>
            </a:solidFill>
            <a:effectLst/>
            <a:latin typeface="Times" pitchFamily="18" charset="0"/>
          </a:defRPr>
        </a:defPPr>
      </a:lstStyle>
    </a:lnDef>
  </a:objectDefaults>
  <a:extraClrSchemeLst>
    <a:extraClrScheme>
      <a:clrScheme name="Nouvelle pré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Nouvelle pré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Nouvelle pré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Nouvelle pré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Nouvelle pré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Nouvelle pré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Nouvelle pré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Nouvelle pré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Nouvelle pré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Nouvelle pré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Nouvelle pré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Nouvelle pré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6780B9579429CF4F8381AB417F9F5BDC" ma:contentTypeVersion="1" ma:contentTypeDescription="Crée un document." ma:contentTypeScope="" ma:versionID="35461d2b855241006c57675daa95dcc6">
  <xsd:schema xmlns:xsd="http://www.w3.org/2001/XMLSchema" xmlns:xs="http://www.w3.org/2001/XMLSchema" xmlns:p="http://schemas.microsoft.com/office/2006/metadata/properties" xmlns:ns1="http://schemas.microsoft.com/sharepoint/v3" targetNamespace="http://schemas.microsoft.com/office/2006/metadata/properties" ma:root="true" ma:fieldsID="d925a11e336e3fa0231ac2070ef03d4b"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internalName="PublishingStartDate">
      <xsd:simpleType>
        <xsd:restriction base="dms:Unknown"/>
      </xsd:simpleType>
    </xsd:element>
    <xsd:element name="PublishingExpirationDate" ma:index="9" nillable="true" ma:displayName="Date de fin de planification" ma:description=""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768F919-6294-447C-A6D9-4D11662B451B}">
  <ds:schemaRefs>
    <ds:schemaRef ds:uri="http://schemas.microsoft.com/sharepoint/v3/contenttype/forms"/>
  </ds:schemaRefs>
</ds:datastoreItem>
</file>

<file path=customXml/itemProps2.xml><?xml version="1.0" encoding="utf-8"?>
<ds:datastoreItem xmlns:ds="http://schemas.openxmlformats.org/officeDocument/2006/customXml" ds:itemID="{9D44CAB8-42E6-4DB6-B19E-A388AB9B9C4C}">
  <ds:schemaRefs>
    <ds:schemaRef ds:uri="http://schemas.openxmlformats.org/package/2006/metadata/core-properties"/>
    <ds:schemaRef ds:uri="http://schemas.microsoft.com/office/2006/documentManagement/types"/>
    <ds:schemaRef ds:uri="http://purl.org/dc/elements/1.1/"/>
    <ds:schemaRef ds:uri="http://schemas.microsoft.com/sharepoint/v3"/>
    <ds:schemaRef ds:uri="http://purl.org/dc/dcmitype/"/>
    <ds:schemaRef ds:uri="http://purl.org/dc/terms/"/>
    <ds:schemaRef ds:uri="http://schemas.microsoft.com/office/infopath/2007/PartnerControl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8DA4304-3A13-464C-8D02-42E8E2D4634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5584</TotalTime>
  <Words>206</Words>
  <Application>Microsoft Office PowerPoint</Application>
  <PresentationFormat>Affichage à l'écran (4:3)</PresentationFormat>
  <Paragraphs>33</Paragraphs>
  <Slides>3</Slides>
  <Notes>1</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3</vt:i4>
      </vt:variant>
    </vt:vector>
  </HeadingPairs>
  <TitlesOfParts>
    <vt:vector size="6" baseType="lpstr">
      <vt:lpstr>Arial</vt:lpstr>
      <vt:lpstr>Times</vt:lpstr>
      <vt:lpstr>Nouvelle présentation</vt:lpstr>
      <vt:lpstr>Présentation PowerPoint</vt:lpstr>
      <vt:lpstr>Présentation PowerPoint</vt:lpstr>
      <vt:lpstr>Présentation PowerPoint</vt:lpstr>
    </vt:vector>
  </TitlesOfParts>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 ..</dc:creator>
  <cp:lastModifiedBy>HUVELIN Sylvie</cp:lastModifiedBy>
  <cp:revision>610</cp:revision>
  <cp:lastPrinted>2020-12-18T09:23:32Z</cp:lastPrinted>
  <dcterms:created xsi:type="dcterms:W3CDTF">2006-11-08T16:46:26Z</dcterms:created>
  <dcterms:modified xsi:type="dcterms:W3CDTF">2020-12-18T09:23:41Z</dcterms:modified>
</cp:coreProperties>
</file>