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8"/>
  </p:notesMasterIdLst>
  <p:handoutMasterIdLst>
    <p:handoutMasterId r:id="rId9"/>
  </p:handoutMasterIdLst>
  <p:sldIdLst>
    <p:sldId id="289" r:id="rId5"/>
    <p:sldId id="352" r:id="rId6"/>
    <p:sldId id="353" r:id="rId7"/>
  </p:sldIdLst>
  <p:sldSz cx="9144000" cy="6858000" type="screen4x3"/>
  <p:notesSz cx="7099300" cy="10234613"/>
  <p:defaultTextStyle>
    <a:defPPr>
      <a:defRPr lang="fr-FR"/>
    </a:defPPr>
    <a:lvl1pPr algn="l" rtl="0" eaLnBrk="0" fontAlgn="base" hangingPunct="0">
      <a:spcBef>
        <a:spcPct val="0"/>
      </a:spcBef>
      <a:spcAft>
        <a:spcPct val="0"/>
      </a:spcAft>
      <a:defRPr sz="2400" kern="1200">
        <a:solidFill>
          <a:schemeClr val="tx1"/>
        </a:solidFill>
        <a:latin typeface="Times"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pitchFamily="18" charset="0"/>
        <a:ea typeface="+mn-ea"/>
        <a:cs typeface="+mn-cs"/>
      </a:defRPr>
    </a:lvl5pPr>
    <a:lvl6pPr marL="2286000" algn="l" defTabSz="914400" rtl="0" eaLnBrk="1" latinLnBrk="0" hangingPunct="1">
      <a:defRPr sz="2400" kern="1200">
        <a:solidFill>
          <a:schemeClr val="tx1"/>
        </a:solidFill>
        <a:latin typeface="Times" pitchFamily="18" charset="0"/>
        <a:ea typeface="+mn-ea"/>
        <a:cs typeface="+mn-cs"/>
      </a:defRPr>
    </a:lvl6pPr>
    <a:lvl7pPr marL="2743200" algn="l" defTabSz="914400" rtl="0" eaLnBrk="1" latinLnBrk="0" hangingPunct="1">
      <a:defRPr sz="2400" kern="1200">
        <a:solidFill>
          <a:schemeClr val="tx1"/>
        </a:solidFill>
        <a:latin typeface="Times" pitchFamily="18" charset="0"/>
        <a:ea typeface="+mn-ea"/>
        <a:cs typeface="+mn-cs"/>
      </a:defRPr>
    </a:lvl7pPr>
    <a:lvl8pPr marL="3200400" algn="l" defTabSz="914400" rtl="0" eaLnBrk="1" latinLnBrk="0" hangingPunct="1">
      <a:defRPr sz="2400" kern="1200">
        <a:solidFill>
          <a:schemeClr val="tx1"/>
        </a:solidFill>
        <a:latin typeface="Times" pitchFamily="18" charset="0"/>
        <a:ea typeface="+mn-ea"/>
        <a:cs typeface="+mn-cs"/>
      </a:defRPr>
    </a:lvl8pPr>
    <a:lvl9pPr marL="3657600" algn="l" defTabSz="914400" rtl="0" eaLnBrk="1" latinLnBrk="0" hangingPunct="1">
      <a:defRPr sz="2400" kern="1200">
        <a:solidFill>
          <a:schemeClr val="tx1"/>
        </a:solidFill>
        <a:latin typeface="Times"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223">
          <p15:clr>
            <a:srgbClr val="A4A3A4"/>
          </p15:clr>
        </p15:guide>
        <p15:guide id="2" pos="2236">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56509"/>
    <a:srgbClr val="E1801F"/>
    <a:srgbClr val="0019B0"/>
    <a:srgbClr val="FF5050"/>
    <a:srgbClr val="0066FF"/>
    <a:srgbClr val="99FF99"/>
    <a:srgbClr val="14286B"/>
    <a:srgbClr val="258B5D"/>
    <a:srgbClr val="B3860A"/>
    <a:srgbClr val="B39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9587" autoAdjust="0"/>
    <p:restoredTop sz="95750" autoAdjust="0"/>
  </p:normalViewPr>
  <p:slideViewPr>
    <p:cSldViewPr>
      <p:cViewPr varScale="1">
        <p:scale>
          <a:sx n="102" d="100"/>
          <a:sy n="102" d="100"/>
        </p:scale>
        <p:origin x="498" y="102"/>
      </p:cViewPr>
      <p:guideLst>
        <p:guide orient="horz" pos="2160"/>
        <p:guide pos="2880"/>
      </p:guideLst>
    </p:cSldViewPr>
  </p:slideViewPr>
  <p:outlineViewPr>
    <p:cViewPr>
      <p:scale>
        <a:sx n="25" d="100"/>
        <a:sy n="25"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9" d="100"/>
          <a:sy n="69" d="100"/>
        </p:scale>
        <p:origin x="-1296" y="-114"/>
      </p:cViewPr>
      <p:guideLst>
        <p:guide orient="horz" pos="3223"/>
        <p:guide pos="2236"/>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viewProps" Target="viewProps.xml"/><Relationship Id="rId5" Type="http://schemas.openxmlformats.org/officeDocument/2006/relationships/slide" Target="slides/slide1.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3076575" cy="511175"/>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4021138" y="0"/>
            <a:ext cx="3076575" cy="511175"/>
          </a:xfrm>
          <a:prstGeom prst="rect">
            <a:avLst/>
          </a:prstGeom>
        </p:spPr>
        <p:txBody>
          <a:bodyPr vert="horz" lIns="91440" tIns="45720" rIns="91440" bIns="45720" rtlCol="0"/>
          <a:lstStyle>
            <a:lvl1pPr algn="r">
              <a:defRPr sz="1200"/>
            </a:lvl1pPr>
          </a:lstStyle>
          <a:p>
            <a:fld id="{219DDAE5-824D-4DDC-9FF4-60BD1B00178A}" type="datetimeFigureOut">
              <a:rPr lang="fr-FR" smtClean="0"/>
              <a:pPr/>
              <a:t>18/12/2020</a:t>
            </a:fld>
            <a:endParaRPr lang="fr-FR"/>
          </a:p>
        </p:txBody>
      </p:sp>
      <p:sp>
        <p:nvSpPr>
          <p:cNvPr id="4" name="Espace réservé du pied de page 3"/>
          <p:cNvSpPr>
            <a:spLocks noGrp="1"/>
          </p:cNvSpPr>
          <p:nvPr>
            <p:ph type="ftr" sz="quarter" idx="2"/>
          </p:nvPr>
        </p:nvSpPr>
        <p:spPr>
          <a:xfrm>
            <a:off x="0" y="9721850"/>
            <a:ext cx="3076575" cy="511175"/>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4021138" y="9721850"/>
            <a:ext cx="3076575" cy="511175"/>
          </a:xfrm>
          <a:prstGeom prst="rect">
            <a:avLst/>
          </a:prstGeom>
        </p:spPr>
        <p:txBody>
          <a:bodyPr vert="horz" lIns="91440" tIns="45720" rIns="91440" bIns="45720" rtlCol="0" anchor="b"/>
          <a:lstStyle>
            <a:lvl1pPr algn="r">
              <a:defRPr sz="1200"/>
            </a:lvl1pPr>
          </a:lstStyle>
          <a:p>
            <a:fld id="{BDA80A8E-7AAD-4567-BA90-EF029D3ECBA3}" type="slidenum">
              <a:rPr lang="fr-FR" smtClean="0"/>
              <a:pPr/>
              <a:t>‹N°›</a:t>
            </a:fld>
            <a:endParaRPr lang="fr-FR"/>
          </a:p>
        </p:txBody>
      </p:sp>
    </p:spTree>
    <p:extLst>
      <p:ext uri="{BB962C8B-B14F-4D97-AF65-F5344CB8AC3E}">
        <p14:creationId xmlns:p14="http://schemas.microsoft.com/office/powerpoint/2010/main" val="144527558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3076575" cy="511175"/>
          </a:xfrm>
          <a:prstGeom prst="rect">
            <a:avLst/>
          </a:prstGeom>
          <a:noFill/>
          <a:ln w="9525">
            <a:noFill/>
            <a:miter lim="800000"/>
            <a:headEnd/>
            <a:tailEnd/>
          </a:ln>
          <a:effectLst/>
        </p:spPr>
        <p:txBody>
          <a:bodyPr vert="horz" wrap="square" lIns="99048" tIns="49524" rIns="99048" bIns="49524" numCol="1" anchor="t" anchorCtr="0" compatLnSpc="1">
            <a:prstTxWarp prst="textNoShape">
              <a:avLst/>
            </a:prstTxWarp>
          </a:bodyPr>
          <a:lstStyle>
            <a:lvl1pPr>
              <a:defRPr sz="1300"/>
            </a:lvl1pPr>
          </a:lstStyle>
          <a:p>
            <a:pPr>
              <a:defRPr/>
            </a:pPr>
            <a:endParaRPr lang="fr-FR"/>
          </a:p>
        </p:txBody>
      </p:sp>
      <p:sp>
        <p:nvSpPr>
          <p:cNvPr id="5123" name="Rectangle 3"/>
          <p:cNvSpPr>
            <a:spLocks noGrp="1" noChangeArrowheads="1"/>
          </p:cNvSpPr>
          <p:nvPr>
            <p:ph type="dt" idx="1"/>
          </p:nvPr>
        </p:nvSpPr>
        <p:spPr bwMode="auto">
          <a:xfrm>
            <a:off x="4022725" y="0"/>
            <a:ext cx="3076575" cy="511175"/>
          </a:xfrm>
          <a:prstGeom prst="rect">
            <a:avLst/>
          </a:prstGeom>
          <a:noFill/>
          <a:ln w="9525">
            <a:noFill/>
            <a:miter lim="800000"/>
            <a:headEnd/>
            <a:tailEnd/>
          </a:ln>
          <a:effectLst/>
        </p:spPr>
        <p:txBody>
          <a:bodyPr vert="horz" wrap="square" lIns="99048" tIns="49524" rIns="99048" bIns="49524" numCol="1" anchor="t" anchorCtr="0" compatLnSpc="1">
            <a:prstTxWarp prst="textNoShape">
              <a:avLst/>
            </a:prstTxWarp>
          </a:bodyPr>
          <a:lstStyle>
            <a:lvl1pPr algn="r">
              <a:defRPr sz="1300"/>
            </a:lvl1pPr>
          </a:lstStyle>
          <a:p>
            <a:pPr>
              <a:defRPr/>
            </a:pPr>
            <a:endParaRPr lang="fr-FR"/>
          </a:p>
        </p:txBody>
      </p:sp>
      <p:sp>
        <p:nvSpPr>
          <p:cNvPr id="21508" name="Rectangle 4"/>
          <p:cNvSpPr>
            <a:spLocks noGrp="1" noRot="1" noChangeAspect="1" noChangeArrowheads="1" noTextEdit="1"/>
          </p:cNvSpPr>
          <p:nvPr>
            <p:ph type="sldImg" idx="2"/>
          </p:nvPr>
        </p:nvSpPr>
        <p:spPr bwMode="auto">
          <a:xfrm>
            <a:off x="992188" y="768350"/>
            <a:ext cx="5114925" cy="3836988"/>
          </a:xfrm>
          <a:prstGeom prst="rect">
            <a:avLst/>
          </a:prstGeom>
          <a:noFill/>
          <a:ln w="9525">
            <a:solidFill>
              <a:srgbClr val="000000"/>
            </a:solidFill>
            <a:miter lim="800000"/>
            <a:headEnd/>
            <a:tailEnd/>
          </a:ln>
        </p:spPr>
      </p:sp>
      <p:sp>
        <p:nvSpPr>
          <p:cNvPr id="5125" name="Rectangle 5"/>
          <p:cNvSpPr>
            <a:spLocks noGrp="1" noChangeArrowheads="1"/>
          </p:cNvSpPr>
          <p:nvPr>
            <p:ph type="body" sz="quarter" idx="3"/>
          </p:nvPr>
        </p:nvSpPr>
        <p:spPr bwMode="auto">
          <a:xfrm>
            <a:off x="946150" y="4860925"/>
            <a:ext cx="5207000" cy="4605338"/>
          </a:xfrm>
          <a:prstGeom prst="rect">
            <a:avLst/>
          </a:prstGeom>
          <a:noFill/>
          <a:ln w="9525">
            <a:noFill/>
            <a:miter lim="800000"/>
            <a:headEnd/>
            <a:tailEnd/>
          </a:ln>
          <a:effectLst/>
        </p:spPr>
        <p:txBody>
          <a:bodyPr vert="horz" wrap="square" lIns="99048" tIns="49524" rIns="99048" bIns="49524" numCol="1" anchor="t" anchorCtr="0" compatLnSpc="1">
            <a:prstTxWarp prst="textNoShape">
              <a:avLst/>
            </a:prstTxWarp>
          </a:bodyPr>
          <a:lstStyle/>
          <a:p>
            <a:pPr lvl="0"/>
            <a:r>
              <a:rPr lang="fr-FR" noProof="0"/>
              <a:t>Cliquez pour modifier les styles du texte du masque</a:t>
            </a:r>
          </a:p>
          <a:p>
            <a:pPr lvl="1"/>
            <a:r>
              <a:rPr lang="fr-FR" noProof="0"/>
              <a:t>Deuxième niveau</a:t>
            </a:r>
          </a:p>
          <a:p>
            <a:pPr lvl="2"/>
            <a:r>
              <a:rPr lang="fr-FR" noProof="0"/>
              <a:t>Troisième niveau</a:t>
            </a:r>
          </a:p>
          <a:p>
            <a:pPr lvl="3"/>
            <a:r>
              <a:rPr lang="fr-FR" noProof="0"/>
              <a:t>Quatrième niveau</a:t>
            </a:r>
          </a:p>
          <a:p>
            <a:pPr lvl="4"/>
            <a:r>
              <a:rPr lang="fr-FR" noProof="0"/>
              <a:t>Cinquième niveau</a:t>
            </a:r>
          </a:p>
        </p:txBody>
      </p:sp>
      <p:sp>
        <p:nvSpPr>
          <p:cNvPr id="5126" name="Rectangle 6"/>
          <p:cNvSpPr>
            <a:spLocks noGrp="1" noChangeArrowheads="1"/>
          </p:cNvSpPr>
          <p:nvPr>
            <p:ph type="ftr" sz="quarter" idx="4"/>
          </p:nvPr>
        </p:nvSpPr>
        <p:spPr bwMode="auto">
          <a:xfrm>
            <a:off x="0" y="9723438"/>
            <a:ext cx="3076575" cy="511175"/>
          </a:xfrm>
          <a:prstGeom prst="rect">
            <a:avLst/>
          </a:prstGeom>
          <a:noFill/>
          <a:ln w="9525">
            <a:noFill/>
            <a:miter lim="800000"/>
            <a:headEnd/>
            <a:tailEnd/>
          </a:ln>
          <a:effectLst/>
        </p:spPr>
        <p:txBody>
          <a:bodyPr vert="horz" wrap="square" lIns="99048" tIns="49524" rIns="99048" bIns="49524" numCol="1" anchor="b" anchorCtr="0" compatLnSpc="1">
            <a:prstTxWarp prst="textNoShape">
              <a:avLst/>
            </a:prstTxWarp>
          </a:bodyPr>
          <a:lstStyle>
            <a:lvl1pPr>
              <a:defRPr sz="1300"/>
            </a:lvl1pPr>
          </a:lstStyle>
          <a:p>
            <a:pPr>
              <a:defRPr/>
            </a:pPr>
            <a:endParaRPr lang="fr-FR"/>
          </a:p>
        </p:txBody>
      </p:sp>
      <p:sp>
        <p:nvSpPr>
          <p:cNvPr id="5127" name="Rectangle 7"/>
          <p:cNvSpPr>
            <a:spLocks noGrp="1" noChangeArrowheads="1"/>
          </p:cNvSpPr>
          <p:nvPr>
            <p:ph type="sldNum" sz="quarter" idx="5"/>
          </p:nvPr>
        </p:nvSpPr>
        <p:spPr bwMode="auto">
          <a:xfrm>
            <a:off x="4022725" y="9723438"/>
            <a:ext cx="3076575" cy="511175"/>
          </a:xfrm>
          <a:prstGeom prst="rect">
            <a:avLst/>
          </a:prstGeom>
          <a:noFill/>
          <a:ln w="9525">
            <a:noFill/>
            <a:miter lim="800000"/>
            <a:headEnd/>
            <a:tailEnd/>
          </a:ln>
          <a:effectLst/>
        </p:spPr>
        <p:txBody>
          <a:bodyPr vert="horz" wrap="square" lIns="99048" tIns="49524" rIns="99048" bIns="49524" numCol="1" anchor="b" anchorCtr="0" compatLnSpc="1">
            <a:prstTxWarp prst="textNoShape">
              <a:avLst/>
            </a:prstTxWarp>
          </a:bodyPr>
          <a:lstStyle>
            <a:lvl1pPr algn="r">
              <a:defRPr sz="1300"/>
            </a:lvl1pPr>
          </a:lstStyle>
          <a:p>
            <a:pPr>
              <a:defRPr/>
            </a:pPr>
            <a:fld id="{49C98692-3950-4244-8394-C3B596C931BD}" type="slidenum">
              <a:rPr lang="fr-FR"/>
              <a:pPr>
                <a:defRPr/>
              </a:pPr>
              <a:t>‹N°›</a:t>
            </a:fld>
            <a:endParaRPr lang="fr-FR"/>
          </a:p>
        </p:txBody>
      </p:sp>
    </p:spTree>
    <p:extLst>
      <p:ext uri="{BB962C8B-B14F-4D97-AF65-F5344CB8AC3E}">
        <p14:creationId xmlns:p14="http://schemas.microsoft.com/office/powerpoint/2010/main" val="388707329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p>
            <a:fld id="{7A0FD804-94F2-4F6F-8B46-E92D5FE459DB}" type="slidenum">
              <a:rPr lang="fr-FR" smtClean="0"/>
              <a:pPr/>
              <a:t>1</a:t>
            </a:fld>
            <a:endParaRPr lang="fr-FR"/>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a:ln/>
        </p:spPr>
        <p:txBody>
          <a:bodyPr/>
          <a:lstStyle/>
          <a:p>
            <a:pPr eaLnBrk="1" hangingPunct="1"/>
            <a:endParaRPr lang="fr-FR"/>
          </a:p>
        </p:txBody>
      </p:sp>
    </p:spTree>
    <p:extLst>
      <p:ext uri="{BB962C8B-B14F-4D97-AF65-F5344CB8AC3E}">
        <p14:creationId xmlns:p14="http://schemas.microsoft.com/office/powerpoint/2010/main" val="13923811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a:prstGeom prst="rect">
            <a:avLst/>
          </a:prstGeom>
        </p:spPr>
        <p:txBody>
          <a:bodyPr/>
          <a:lstStyle/>
          <a:p>
            <a:r>
              <a:rPr lang="fr-FR"/>
              <a:t>Cliquez pour modifier le style du titre</a:t>
            </a:r>
          </a:p>
        </p:txBody>
      </p:sp>
      <p:sp>
        <p:nvSpPr>
          <p:cNvPr id="3" name="Sous-titr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fr-FR"/>
              <a:t>Cliquez pour modifier le style des sous-titres du masque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a:prstGeom prst="rect">
            <a:avLst/>
          </a:prstGeom>
        </p:spPr>
        <p:txBody>
          <a:bodyPr/>
          <a:lstStyle/>
          <a:p>
            <a:r>
              <a:rPr lang="fr-FR"/>
              <a:t>Cliquez pour modifier le style du titre</a:t>
            </a:r>
          </a:p>
        </p:txBody>
      </p:sp>
      <p:sp>
        <p:nvSpPr>
          <p:cNvPr id="3" name="Espace réservé du texte vertical 2"/>
          <p:cNvSpPr>
            <a:spLocks noGrp="1"/>
          </p:cNvSpPr>
          <p:nvPr>
            <p:ph type="body" orient="vert" idx="1"/>
          </p:nvPr>
        </p:nvSpPr>
        <p:spPr>
          <a:xfrm>
            <a:off x="457200" y="1600200"/>
            <a:ext cx="8229600" cy="4525963"/>
          </a:xfrm>
          <a:prstGeom prst="rect">
            <a:avLst/>
          </a:prstGeo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a:prstGeom prst="rect">
            <a:avLst/>
          </a:prstGeom>
        </p:spPr>
        <p:txBody>
          <a:bodyPr vert="eaVert"/>
          <a:lstStyle/>
          <a:p>
            <a:r>
              <a:rPr lang="fr-FR"/>
              <a:t>Cliquez pour modifier le style du titre</a:t>
            </a:r>
          </a:p>
        </p:txBody>
      </p:sp>
      <p:sp>
        <p:nvSpPr>
          <p:cNvPr id="3" name="Espace réservé du texte vertical 2"/>
          <p:cNvSpPr>
            <a:spLocks noGrp="1"/>
          </p:cNvSpPr>
          <p:nvPr>
            <p:ph type="body" orient="vert" idx="1"/>
          </p:nvPr>
        </p:nvSpPr>
        <p:spPr>
          <a:xfrm>
            <a:off x="457200" y="274638"/>
            <a:ext cx="6019800" cy="5851525"/>
          </a:xfrm>
          <a:prstGeom prst="rect">
            <a:avLst/>
          </a:prstGeo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a:prstGeom prst="rect">
            <a:avLst/>
          </a:prstGeom>
        </p:spPr>
        <p:txBody>
          <a:bodyPr/>
          <a:lstStyle/>
          <a:p>
            <a:r>
              <a:rPr lang="fr-FR"/>
              <a:t>Cliquez pour modifier le style du titre</a:t>
            </a:r>
          </a:p>
        </p:txBody>
      </p:sp>
      <p:sp>
        <p:nvSpPr>
          <p:cNvPr id="3" name="Espace réservé du contenu 2"/>
          <p:cNvSpPr>
            <a:spLocks noGrp="1"/>
          </p:cNvSpPr>
          <p:nvPr>
            <p:ph idx="1"/>
          </p:nvPr>
        </p:nvSpPr>
        <p:spPr>
          <a:xfrm>
            <a:off x="457200" y="1600200"/>
            <a:ext cx="8229600" cy="4525963"/>
          </a:xfrm>
          <a:prstGeom prst="rect">
            <a:avLst/>
          </a:prstGeo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fr-FR"/>
              <a:t>Cliquez pour modifier le style du titre</a:t>
            </a:r>
          </a:p>
        </p:txBody>
      </p:sp>
      <p:sp>
        <p:nvSpPr>
          <p:cNvPr id="3" name="Espace réservé du texte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a:t>Cliquez pour modifier les styles du texte du masque</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a:prstGeom prst="rect">
            <a:avLst/>
          </a:prstGeom>
        </p:spPr>
        <p:txBody>
          <a:bodyPr/>
          <a:lstStyle/>
          <a:p>
            <a:r>
              <a:rPr lang="fr-FR"/>
              <a:t>Cliquez pour modifier le style du titre</a:t>
            </a:r>
          </a:p>
        </p:txBody>
      </p:sp>
      <p:sp>
        <p:nvSpPr>
          <p:cNvPr id="3" name="Espace réservé du contenu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a:prstGeom prst="rect">
            <a:avLst/>
          </a:prstGeom>
        </p:spPr>
        <p:txBody>
          <a:bodyPr/>
          <a:lstStyle>
            <a:lvl1pPr>
              <a:defRPr/>
            </a:lvl1pPr>
          </a:lstStyle>
          <a:p>
            <a:r>
              <a:rPr lang="fr-FR"/>
              <a:t>Cliquez pour modifier le style du titre</a:t>
            </a:r>
          </a:p>
        </p:txBody>
      </p:sp>
      <p:sp>
        <p:nvSpPr>
          <p:cNvPr id="3" name="Espace réservé du texte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a:prstGeom prst="rect">
            <a:avLst/>
          </a:prstGeom>
        </p:spPr>
        <p:txBody>
          <a:bodyPr/>
          <a:lstStyle/>
          <a:p>
            <a:r>
              <a:rPr lang="fr-FR"/>
              <a:t>Cliquez pour modifier le style du titre</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a:prstGeom prst="rect">
            <a:avLst/>
          </a:prstGeom>
        </p:spPr>
        <p:txBody>
          <a:bodyPr anchor="b"/>
          <a:lstStyle>
            <a:lvl1pPr algn="l">
              <a:defRPr sz="2000" b="1"/>
            </a:lvl1pPr>
          </a:lstStyle>
          <a:p>
            <a:r>
              <a:rPr lang="fr-FR"/>
              <a:t>Cliquez pour modifier le style du titre</a:t>
            </a:r>
          </a:p>
        </p:txBody>
      </p:sp>
      <p:sp>
        <p:nvSpPr>
          <p:cNvPr id="3" name="Espace réservé du contenu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fr-FR"/>
              <a:t>Cliquez pour modifier le style du titre</a:t>
            </a:r>
          </a:p>
        </p:txBody>
      </p:sp>
      <p:sp>
        <p:nvSpPr>
          <p:cNvPr id="3" name="Espace réservé pour une image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FR" noProof="0"/>
          </a:p>
        </p:txBody>
      </p:sp>
      <p:sp>
        <p:nvSpPr>
          <p:cNvPr id="4" name="Espace réservé du texte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12"/>
          <p:cNvPicPr>
            <a:picLocks noChangeAspect="1" noChangeArrowheads="1"/>
          </p:cNvPicPr>
          <p:nvPr userDrawn="1"/>
        </p:nvPicPr>
        <p:blipFill>
          <a:blip r:embed="rId13" cstate="print"/>
          <a:srcRect/>
          <a:stretch>
            <a:fillRect/>
          </a:stretch>
        </p:blipFill>
        <p:spPr bwMode="auto">
          <a:xfrm>
            <a:off x="3175" y="0"/>
            <a:ext cx="9140825" cy="685482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pitchFamily="18" charset="0"/>
        </a:defRPr>
      </a:lvl2pPr>
      <a:lvl3pPr algn="ctr" rtl="0" eaLnBrk="0" fontAlgn="base" hangingPunct="0">
        <a:spcBef>
          <a:spcPct val="0"/>
        </a:spcBef>
        <a:spcAft>
          <a:spcPct val="0"/>
        </a:spcAft>
        <a:defRPr sz="4400">
          <a:solidFill>
            <a:schemeClr val="tx2"/>
          </a:solidFill>
          <a:latin typeface="Times" pitchFamily="18" charset="0"/>
        </a:defRPr>
      </a:lvl3pPr>
      <a:lvl4pPr algn="ctr" rtl="0" eaLnBrk="0" fontAlgn="base" hangingPunct="0">
        <a:spcBef>
          <a:spcPct val="0"/>
        </a:spcBef>
        <a:spcAft>
          <a:spcPct val="0"/>
        </a:spcAft>
        <a:defRPr sz="4400">
          <a:solidFill>
            <a:schemeClr val="tx2"/>
          </a:solidFill>
          <a:latin typeface="Times" pitchFamily="18" charset="0"/>
        </a:defRPr>
      </a:lvl4pPr>
      <a:lvl5pPr algn="ctr" rtl="0" eaLnBrk="0" fontAlgn="base" hangingPunct="0">
        <a:spcBef>
          <a:spcPct val="0"/>
        </a:spcBef>
        <a:spcAft>
          <a:spcPct val="0"/>
        </a:spcAft>
        <a:defRPr sz="4400">
          <a:solidFill>
            <a:schemeClr val="tx2"/>
          </a:solidFill>
          <a:latin typeface="Times" pitchFamily="18" charset="0"/>
        </a:defRPr>
      </a:lvl5pPr>
      <a:lvl6pPr marL="457200" algn="ctr" rtl="0" fontAlgn="base">
        <a:spcBef>
          <a:spcPct val="0"/>
        </a:spcBef>
        <a:spcAft>
          <a:spcPct val="0"/>
        </a:spcAft>
        <a:defRPr sz="4400">
          <a:solidFill>
            <a:schemeClr val="tx2"/>
          </a:solidFill>
          <a:latin typeface="Times" pitchFamily="18" charset="0"/>
        </a:defRPr>
      </a:lvl6pPr>
      <a:lvl7pPr marL="914400" algn="ctr" rtl="0" fontAlgn="base">
        <a:spcBef>
          <a:spcPct val="0"/>
        </a:spcBef>
        <a:spcAft>
          <a:spcPct val="0"/>
        </a:spcAft>
        <a:defRPr sz="4400">
          <a:solidFill>
            <a:schemeClr val="tx2"/>
          </a:solidFill>
          <a:latin typeface="Times" pitchFamily="18" charset="0"/>
        </a:defRPr>
      </a:lvl7pPr>
      <a:lvl8pPr marL="1371600" algn="ctr" rtl="0" fontAlgn="base">
        <a:spcBef>
          <a:spcPct val="0"/>
        </a:spcBef>
        <a:spcAft>
          <a:spcPct val="0"/>
        </a:spcAft>
        <a:defRPr sz="4400">
          <a:solidFill>
            <a:schemeClr val="tx2"/>
          </a:solidFill>
          <a:latin typeface="Times" pitchFamily="18" charset="0"/>
        </a:defRPr>
      </a:lvl8pPr>
      <a:lvl9pPr marL="1828800" algn="ctr" rtl="0" fontAlgn="base">
        <a:spcBef>
          <a:spcPct val="0"/>
        </a:spcBef>
        <a:spcAft>
          <a:spcPct val="0"/>
        </a:spcAft>
        <a:defRPr sz="4400">
          <a:solidFill>
            <a:schemeClr val="tx2"/>
          </a:solidFill>
          <a:latin typeface="Times"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jpeg"/><Relationship Id="rId7"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 Id="rId9" Type="http://schemas.openxmlformats.org/officeDocument/2006/relationships/image" Target="../media/image8.png"/></Relationships>
</file>

<file path=ppt/slides/_rels/slide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12.jpg"/><Relationship Id="rId2" Type="http://schemas.openxmlformats.org/officeDocument/2006/relationships/image" Target="../media/image11.png"/><Relationship Id="rId1" Type="http://schemas.openxmlformats.org/officeDocument/2006/relationships/slideLayout" Target="../slideLayouts/slideLayout7.xml"/><Relationship Id="rId4" Type="http://schemas.openxmlformats.org/officeDocument/2006/relationships/image" Target="../media/image13.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3"/>
          <p:cNvPicPr>
            <a:picLocks noChangeAspect="1" noChangeArrowheads="1"/>
          </p:cNvPicPr>
          <p:nvPr/>
        </p:nvPicPr>
        <p:blipFill>
          <a:blip r:embed="rId3" cstate="print"/>
          <a:srcRect/>
          <a:stretch>
            <a:fillRect/>
          </a:stretch>
        </p:blipFill>
        <p:spPr bwMode="auto">
          <a:xfrm>
            <a:off x="3175" y="3175"/>
            <a:ext cx="9140825" cy="6854825"/>
          </a:xfrm>
          <a:prstGeom prst="rect">
            <a:avLst/>
          </a:prstGeom>
          <a:noFill/>
          <a:ln w="9525">
            <a:noFill/>
            <a:miter lim="800000"/>
            <a:headEnd/>
            <a:tailEnd/>
          </a:ln>
        </p:spPr>
      </p:pic>
      <p:sp>
        <p:nvSpPr>
          <p:cNvPr id="2051" name="Text Box 4"/>
          <p:cNvSpPr txBox="1">
            <a:spLocks noChangeArrowheads="1"/>
          </p:cNvSpPr>
          <p:nvPr/>
        </p:nvSpPr>
        <p:spPr bwMode="auto">
          <a:xfrm>
            <a:off x="1547664" y="2060848"/>
            <a:ext cx="6400800" cy="1569660"/>
          </a:xfrm>
          <a:prstGeom prst="rect">
            <a:avLst/>
          </a:prstGeom>
          <a:noFill/>
          <a:ln w="57150">
            <a:solidFill>
              <a:schemeClr val="bg1"/>
            </a:solidFill>
            <a:miter lim="800000"/>
            <a:headEnd/>
            <a:tailEnd/>
          </a:ln>
        </p:spPr>
        <p:txBody>
          <a:bodyPr>
            <a:spAutoFit/>
          </a:bodyPr>
          <a:lstStyle/>
          <a:p>
            <a:pPr algn="ctr">
              <a:spcBef>
                <a:spcPct val="50000"/>
              </a:spcBef>
            </a:pPr>
            <a:r>
              <a:rPr lang="fr-FR" sz="4800" dirty="0">
                <a:solidFill>
                  <a:schemeClr val="bg1"/>
                </a:solidFill>
                <a:latin typeface="Arial" charset="0"/>
              </a:rPr>
              <a:t>PROGRAMME EDUCATIF FEDERAL</a:t>
            </a:r>
            <a:r>
              <a:rPr lang="fr-FR" sz="4000" dirty="0">
                <a:solidFill>
                  <a:schemeClr val="bg1"/>
                </a:solidFill>
                <a:latin typeface="Arial" charset="0"/>
              </a:rPr>
              <a:t> </a:t>
            </a:r>
          </a:p>
        </p:txBody>
      </p:sp>
      <p:sp>
        <p:nvSpPr>
          <p:cNvPr id="2052" name="Text Box 5"/>
          <p:cNvSpPr txBox="1">
            <a:spLocks noChangeArrowheads="1"/>
          </p:cNvSpPr>
          <p:nvPr/>
        </p:nvSpPr>
        <p:spPr bwMode="auto">
          <a:xfrm>
            <a:off x="611188" y="4365625"/>
            <a:ext cx="8001000" cy="609600"/>
          </a:xfrm>
          <a:prstGeom prst="rect">
            <a:avLst/>
          </a:prstGeom>
          <a:noFill/>
          <a:ln w="9525">
            <a:noFill/>
            <a:miter lim="800000"/>
            <a:headEnd/>
            <a:tailEnd/>
          </a:ln>
        </p:spPr>
        <p:txBody>
          <a:bodyPr wrap="none" anchor="ctr"/>
          <a:lstStyle/>
          <a:p>
            <a:pPr algn="ctr"/>
            <a:endParaRPr lang="fr-FR" sz="2800">
              <a:solidFill>
                <a:schemeClr val="bg1"/>
              </a:solidFill>
              <a:latin typeface="Arial" charset="0"/>
            </a:endParaRPr>
          </a:p>
        </p:txBody>
      </p:sp>
      <p:sp>
        <p:nvSpPr>
          <p:cNvPr id="15" name="Rectangle 14"/>
          <p:cNvSpPr/>
          <p:nvPr/>
        </p:nvSpPr>
        <p:spPr bwMode="auto">
          <a:xfrm>
            <a:off x="3203848" y="3861048"/>
            <a:ext cx="2868329" cy="1337525"/>
          </a:xfrm>
          <a:prstGeom prst="rect">
            <a:avLst/>
          </a:prstGeom>
          <a:ln>
            <a:headEnd type="none" w="med" len="med"/>
            <a:tailEnd type="none" w="med" len="med"/>
          </a:ln>
        </p:spPr>
        <p:style>
          <a:lnRef idx="2">
            <a:schemeClr val="accent6"/>
          </a:lnRef>
          <a:fillRef idx="1">
            <a:schemeClr val="lt1"/>
          </a:fillRef>
          <a:effectRef idx="0">
            <a:schemeClr val="accent6"/>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fr-FR" sz="3600" b="1" i="0" u="none" strike="noStrike" cap="none" normalizeH="0" baseline="0" dirty="0">
                <a:ln>
                  <a:noFill/>
                </a:ln>
                <a:solidFill>
                  <a:schemeClr val="accent6">
                    <a:lumMod val="75000"/>
                  </a:schemeClr>
                </a:solidFill>
                <a:effectLst/>
                <a:latin typeface="Arial" pitchFamily="34" charset="0"/>
                <a:cs typeface="Arial" pitchFamily="34" charset="0"/>
              </a:rPr>
              <a:t>FICHE « ACTION »</a:t>
            </a:r>
          </a:p>
        </p:txBody>
      </p:sp>
      <p:pic>
        <p:nvPicPr>
          <p:cNvPr id="3075" name="Picture 3"/>
          <p:cNvPicPr>
            <a:picLocks noChangeAspect="1" noChangeArrowheads="1"/>
          </p:cNvPicPr>
          <p:nvPr/>
        </p:nvPicPr>
        <p:blipFill>
          <a:blip r:embed="rId4" cstate="print"/>
          <a:srcRect/>
          <a:stretch>
            <a:fillRect/>
          </a:stretch>
        </p:blipFill>
        <p:spPr bwMode="auto">
          <a:xfrm>
            <a:off x="0" y="6165305"/>
            <a:ext cx="1675878" cy="692696"/>
          </a:xfrm>
          <a:prstGeom prst="rect">
            <a:avLst/>
          </a:prstGeom>
          <a:noFill/>
          <a:ln w="9525">
            <a:noFill/>
            <a:miter lim="800000"/>
            <a:headEnd/>
            <a:tailEnd/>
          </a:ln>
        </p:spPr>
      </p:pic>
      <p:pic>
        <p:nvPicPr>
          <p:cNvPr id="3076" name="Picture 4"/>
          <p:cNvPicPr>
            <a:picLocks noChangeAspect="1" noChangeArrowheads="1"/>
          </p:cNvPicPr>
          <p:nvPr/>
        </p:nvPicPr>
        <p:blipFill>
          <a:blip r:embed="rId5" cstate="print"/>
          <a:srcRect/>
          <a:stretch>
            <a:fillRect/>
          </a:stretch>
        </p:blipFill>
        <p:spPr bwMode="auto">
          <a:xfrm>
            <a:off x="1619672" y="6165305"/>
            <a:ext cx="1548707" cy="692695"/>
          </a:xfrm>
          <a:prstGeom prst="rect">
            <a:avLst/>
          </a:prstGeom>
          <a:noFill/>
          <a:ln w="9525">
            <a:noFill/>
            <a:miter lim="800000"/>
            <a:headEnd/>
            <a:tailEnd/>
          </a:ln>
        </p:spPr>
      </p:pic>
      <p:pic>
        <p:nvPicPr>
          <p:cNvPr id="3077" name="Picture 5"/>
          <p:cNvPicPr>
            <a:picLocks noChangeAspect="1" noChangeArrowheads="1"/>
          </p:cNvPicPr>
          <p:nvPr/>
        </p:nvPicPr>
        <p:blipFill>
          <a:blip r:embed="rId6" cstate="print"/>
          <a:srcRect/>
          <a:stretch>
            <a:fillRect/>
          </a:stretch>
        </p:blipFill>
        <p:spPr bwMode="auto">
          <a:xfrm>
            <a:off x="3131840" y="6165305"/>
            <a:ext cx="1539515" cy="692695"/>
          </a:xfrm>
          <a:prstGeom prst="rect">
            <a:avLst/>
          </a:prstGeom>
          <a:noFill/>
          <a:ln w="9525">
            <a:noFill/>
            <a:miter lim="800000"/>
            <a:headEnd/>
            <a:tailEnd/>
          </a:ln>
        </p:spPr>
      </p:pic>
      <p:pic>
        <p:nvPicPr>
          <p:cNvPr id="3078" name="Picture 6"/>
          <p:cNvPicPr>
            <a:picLocks noChangeAspect="1" noChangeArrowheads="1"/>
          </p:cNvPicPr>
          <p:nvPr/>
        </p:nvPicPr>
        <p:blipFill>
          <a:blip r:embed="rId7" cstate="print"/>
          <a:srcRect/>
          <a:stretch>
            <a:fillRect/>
          </a:stretch>
        </p:blipFill>
        <p:spPr bwMode="auto">
          <a:xfrm>
            <a:off x="4644008" y="6165304"/>
            <a:ext cx="1500233" cy="692696"/>
          </a:xfrm>
          <a:prstGeom prst="rect">
            <a:avLst/>
          </a:prstGeom>
          <a:noFill/>
          <a:ln w="9525">
            <a:noFill/>
            <a:miter lim="800000"/>
            <a:headEnd/>
            <a:tailEnd/>
          </a:ln>
        </p:spPr>
      </p:pic>
      <p:pic>
        <p:nvPicPr>
          <p:cNvPr id="3079" name="Picture 7"/>
          <p:cNvPicPr>
            <a:picLocks noChangeAspect="1" noChangeArrowheads="1"/>
          </p:cNvPicPr>
          <p:nvPr/>
        </p:nvPicPr>
        <p:blipFill>
          <a:blip r:embed="rId8" cstate="print"/>
          <a:srcRect/>
          <a:stretch>
            <a:fillRect/>
          </a:stretch>
        </p:blipFill>
        <p:spPr bwMode="auto">
          <a:xfrm>
            <a:off x="6084168" y="6165304"/>
            <a:ext cx="1597209" cy="692696"/>
          </a:xfrm>
          <a:prstGeom prst="rect">
            <a:avLst/>
          </a:prstGeom>
          <a:noFill/>
          <a:ln w="9525">
            <a:noFill/>
            <a:miter lim="800000"/>
            <a:headEnd/>
            <a:tailEnd/>
          </a:ln>
        </p:spPr>
      </p:pic>
      <p:pic>
        <p:nvPicPr>
          <p:cNvPr id="3080" name="Picture 8"/>
          <p:cNvPicPr>
            <a:picLocks noChangeAspect="1" noChangeArrowheads="1"/>
          </p:cNvPicPr>
          <p:nvPr/>
        </p:nvPicPr>
        <p:blipFill>
          <a:blip r:embed="rId9" cstate="print"/>
          <a:srcRect/>
          <a:stretch>
            <a:fillRect/>
          </a:stretch>
        </p:blipFill>
        <p:spPr bwMode="auto">
          <a:xfrm>
            <a:off x="7668344" y="6159864"/>
            <a:ext cx="1475656" cy="698136"/>
          </a:xfrm>
          <a:prstGeom prst="rect">
            <a:avLst/>
          </a:prstGeom>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1763688" y="0"/>
            <a:ext cx="6336704" cy="646331"/>
          </a:xfrm>
          <a:prstGeom prst="rect">
            <a:avLst/>
          </a:prstGeom>
          <a:noFill/>
        </p:spPr>
        <p:txBody>
          <a:bodyPr wrap="square" rtlCol="0">
            <a:spAutoFit/>
          </a:bodyPr>
          <a:lstStyle/>
          <a:p>
            <a:pPr algn="ctr"/>
            <a:r>
              <a:rPr lang="fr-FR" sz="3600" b="1" dirty="0">
                <a:solidFill>
                  <a:srgbClr val="0070C0"/>
                </a:solidFill>
              </a:rPr>
              <a:t> </a:t>
            </a:r>
          </a:p>
        </p:txBody>
      </p:sp>
      <p:pic>
        <p:nvPicPr>
          <p:cNvPr id="13" name="Picture 2"/>
          <p:cNvPicPr>
            <a:picLocks noChangeAspect="1" noChangeArrowheads="1"/>
          </p:cNvPicPr>
          <p:nvPr/>
        </p:nvPicPr>
        <p:blipFill>
          <a:blip r:embed="rId2" cstate="print"/>
          <a:srcRect/>
          <a:stretch>
            <a:fillRect/>
          </a:stretch>
        </p:blipFill>
        <p:spPr bwMode="auto">
          <a:xfrm>
            <a:off x="1475656" y="3717032"/>
            <a:ext cx="1630991" cy="1772816"/>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pic>
        <p:nvPicPr>
          <p:cNvPr id="15" name="Picture 4"/>
          <p:cNvPicPr>
            <a:picLocks noChangeAspect="1" noChangeArrowheads="1"/>
          </p:cNvPicPr>
          <p:nvPr/>
        </p:nvPicPr>
        <p:blipFill>
          <a:blip r:embed="rId3" cstate="print"/>
          <a:srcRect/>
          <a:stretch>
            <a:fillRect/>
          </a:stretch>
        </p:blipFill>
        <p:spPr bwMode="auto">
          <a:xfrm>
            <a:off x="3923928" y="836712"/>
            <a:ext cx="625125" cy="1872208"/>
          </a:xfrm>
          <a:prstGeom prst="rect">
            <a:avLst/>
          </a:prstGeom>
          <a:ln w="38100" cap="sq">
            <a:solidFill>
              <a:schemeClr val="accent6">
                <a:lumMod val="75000"/>
              </a:schemeClr>
            </a:solidFill>
            <a:prstDash val="solid"/>
            <a:miter lim="800000"/>
          </a:ln>
          <a:effectLst>
            <a:outerShdw blurRad="50800" dist="38100" dir="2700000" algn="tl" rotWithShape="0">
              <a:srgbClr val="000000">
                <a:alpha val="43000"/>
              </a:srgbClr>
            </a:outerShdw>
          </a:effectLst>
        </p:spPr>
      </p:pic>
      <p:sp>
        <p:nvSpPr>
          <p:cNvPr id="25" name="Rectangle 24"/>
          <p:cNvSpPr/>
          <p:nvPr/>
        </p:nvSpPr>
        <p:spPr bwMode="auto">
          <a:xfrm>
            <a:off x="1331640" y="3140968"/>
            <a:ext cx="7344816" cy="3600400"/>
          </a:xfrm>
          <a:prstGeom prst="rect">
            <a:avLst/>
          </a:prstGeom>
          <a:ln>
            <a:headEnd type="none" w="med" len="med"/>
            <a:tailEnd type="none" w="med" len="med"/>
          </a:ln>
        </p:spPr>
        <p:style>
          <a:lnRef idx="2">
            <a:schemeClr val="accent6"/>
          </a:lnRef>
          <a:fillRef idx="1">
            <a:schemeClr val="lt1"/>
          </a:fillRef>
          <a:effectRef idx="0">
            <a:schemeClr val="accent6"/>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fr-FR" sz="1200" b="0" i="0" u="none" strike="noStrike" cap="none" normalizeH="0" baseline="0" dirty="0">
              <a:ln>
                <a:noFill/>
              </a:ln>
              <a:solidFill>
                <a:schemeClr val="tx1"/>
              </a:solidFill>
              <a:effectLst/>
              <a:latin typeface="Times" pitchFamily="18" charset="0"/>
            </a:endParaRPr>
          </a:p>
          <a:p>
            <a:pPr marL="0" marR="0" indent="0" algn="ctr" defTabSz="914400" rtl="0" eaLnBrk="0" fontAlgn="base" latinLnBrk="0" hangingPunct="0">
              <a:lnSpc>
                <a:spcPct val="100000"/>
              </a:lnSpc>
              <a:spcBef>
                <a:spcPct val="0"/>
              </a:spcBef>
              <a:spcAft>
                <a:spcPct val="0"/>
              </a:spcAft>
              <a:buClrTx/>
              <a:buSzTx/>
              <a:buFontTx/>
              <a:buNone/>
              <a:tabLst/>
            </a:pPr>
            <a:r>
              <a:rPr kumimoji="0" lang="fr-FR" sz="1200" b="0" i="0" u="none" strike="noStrike" cap="none" normalizeH="0" baseline="0" dirty="0">
                <a:ln>
                  <a:noFill/>
                </a:ln>
                <a:solidFill>
                  <a:schemeClr val="tx1"/>
                </a:solidFill>
                <a:effectLst/>
                <a:latin typeface="Times" pitchFamily="18" charset="0"/>
              </a:rPr>
              <a:t>(Qui ? Quand ? Quoi ? Ou ?</a:t>
            </a:r>
            <a:r>
              <a:rPr kumimoji="0" lang="fr-FR" sz="1200" b="0" i="0" u="none" strike="noStrike" cap="none" normalizeH="0" dirty="0">
                <a:ln>
                  <a:noFill/>
                </a:ln>
                <a:solidFill>
                  <a:schemeClr val="tx1"/>
                </a:solidFill>
                <a:effectLst/>
                <a:latin typeface="Times" pitchFamily="18" charset="0"/>
              </a:rPr>
              <a:t> Comment ?)</a:t>
            </a:r>
          </a:p>
          <a:p>
            <a:pPr marL="0" marR="0" indent="0" algn="ctr" defTabSz="914400" rtl="0" eaLnBrk="0" fontAlgn="base" latinLnBrk="0" hangingPunct="0">
              <a:lnSpc>
                <a:spcPct val="100000"/>
              </a:lnSpc>
              <a:spcBef>
                <a:spcPct val="0"/>
              </a:spcBef>
              <a:spcAft>
                <a:spcPct val="0"/>
              </a:spcAft>
              <a:buClrTx/>
              <a:buSzTx/>
              <a:buFontTx/>
              <a:buNone/>
              <a:tabLst/>
            </a:pPr>
            <a:endParaRPr lang="fr-FR" sz="1200" baseline="0" dirty="0">
              <a:solidFill>
                <a:schemeClr val="tx1"/>
              </a:solidFill>
              <a:latin typeface="Times" pitchFamily="18" charset="0"/>
            </a:endParaRPr>
          </a:p>
          <a:p>
            <a:pPr marL="0" marR="0" indent="0" algn="just" defTabSz="914400" rtl="0" eaLnBrk="0" fontAlgn="base" latinLnBrk="0" hangingPunct="0">
              <a:lnSpc>
                <a:spcPct val="100000"/>
              </a:lnSpc>
              <a:spcBef>
                <a:spcPct val="0"/>
              </a:spcBef>
              <a:spcAft>
                <a:spcPct val="0"/>
              </a:spcAft>
              <a:buClrTx/>
              <a:buSzTx/>
              <a:buFontTx/>
              <a:buNone/>
              <a:tabLst/>
            </a:pPr>
            <a:r>
              <a:rPr kumimoji="0" lang="fr-FR" sz="1200" b="0" i="0" u="none" strike="noStrike" cap="none" normalizeH="0" dirty="0">
                <a:ln>
                  <a:noFill/>
                </a:ln>
                <a:solidFill>
                  <a:schemeClr val="tx1"/>
                </a:solidFill>
                <a:effectLst/>
                <a:latin typeface="Times" pitchFamily="18" charset="0"/>
              </a:rPr>
              <a:t>L’action s’est déroulée sur le terrain de football de Sérigné. C’était le jour de la reprise pour notre catégorie U18, c’est à ce moment là que les éducateurs responsables Rudy BOUTIN et David GACHIGNARD ont décidé de réaliser l’action. Le but de cette action a été de mettre le cadre de la saison pour nos joueurs. Savoir ce qu’on attendait d’eux : </a:t>
            </a:r>
          </a:p>
          <a:p>
            <a:pPr marL="228600" marR="0" indent="-228600" algn="just" defTabSz="914400" rtl="0" eaLnBrk="0" fontAlgn="base" latinLnBrk="0" hangingPunct="0">
              <a:lnSpc>
                <a:spcPct val="100000"/>
              </a:lnSpc>
              <a:spcBef>
                <a:spcPct val="0"/>
              </a:spcBef>
              <a:spcAft>
                <a:spcPct val="0"/>
              </a:spcAft>
              <a:buClrTx/>
              <a:buSzTx/>
              <a:buFontTx/>
              <a:buAutoNum type="arabicParenR"/>
              <a:tabLst/>
            </a:pPr>
            <a:r>
              <a:rPr lang="fr-FR" sz="1200" dirty="0">
                <a:solidFill>
                  <a:schemeClr val="tx1"/>
                </a:solidFill>
                <a:latin typeface="Times" pitchFamily="18" charset="0"/>
              </a:rPr>
              <a:t>Durant les entrainements </a:t>
            </a:r>
          </a:p>
          <a:p>
            <a:pPr marL="228600" marR="0" indent="-228600" algn="just" defTabSz="914400" rtl="0" eaLnBrk="0" fontAlgn="base" latinLnBrk="0" hangingPunct="0">
              <a:lnSpc>
                <a:spcPct val="100000"/>
              </a:lnSpc>
              <a:spcBef>
                <a:spcPct val="0"/>
              </a:spcBef>
              <a:spcAft>
                <a:spcPct val="0"/>
              </a:spcAft>
              <a:buClrTx/>
              <a:buSzTx/>
              <a:buFontTx/>
              <a:buAutoNum type="arabicParenR"/>
              <a:tabLst/>
            </a:pPr>
            <a:r>
              <a:rPr kumimoji="0" lang="fr-FR" sz="1200" b="0" i="0" u="none" strike="noStrike" cap="none" normalizeH="0" baseline="0" dirty="0">
                <a:ln>
                  <a:noFill/>
                </a:ln>
                <a:solidFill>
                  <a:schemeClr val="tx1"/>
                </a:solidFill>
                <a:effectLst/>
                <a:latin typeface="Times" pitchFamily="18" charset="0"/>
              </a:rPr>
              <a:t>Durant les matchs </a:t>
            </a:r>
          </a:p>
          <a:p>
            <a:pPr marL="228600" marR="0" indent="-228600" algn="just" defTabSz="914400" rtl="0" eaLnBrk="0" fontAlgn="base" latinLnBrk="0" hangingPunct="0">
              <a:lnSpc>
                <a:spcPct val="100000"/>
              </a:lnSpc>
              <a:spcBef>
                <a:spcPct val="0"/>
              </a:spcBef>
              <a:spcAft>
                <a:spcPct val="0"/>
              </a:spcAft>
              <a:buClrTx/>
              <a:buSzTx/>
              <a:buFontTx/>
              <a:buAutoNum type="arabicParenR"/>
              <a:tabLst/>
            </a:pPr>
            <a:r>
              <a:rPr lang="fr-FR" sz="1200" dirty="0">
                <a:solidFill>
                  <a:schemeClr val="tx1"/>
                </a:solidFill>
                <a:latin typeface="Times" pitchFamily="18" charset="0"/>
              </a:rPr>
              <a:t>En dehors du terrain, avant les entrainements et les matchs </a:t>
            </a:r>
          </a:p>
          <a:p>
            <a:pPr marL="228600" marR="0" indent="-228600" algn="just" defTabSz="914400" rtl="0" eaLnBrk="0" fontAlgn="base" latinLnBrk="0" hangingPunct="0">
              <a:lnSpc>
                <a:spcPct val="100000"/>
              </a:lnSpc>
              <a:spcBef>
                <a:spcPct val="0"/>
              </a:spcBef>
              <a:spcAft>
                <a:spcPct val="0"/>
              </a:spcAft>
              <a:buClrTx/>
              <a:buSzTx/>
              <a:buFontTx/>
              <a:buAutoNum type="arabicParenR"/>
              <a:tabLst/>
            </a:pPr>
            <a:r>
              <a:rPr lang="fr-FR" sz="1200" dirty="0">
                <a:solidFill>
                  <a:schemeClr val="tx1"/>
                </a:solidFill>
                <a:latin typeface="Times" pitchFamily="18" charset="0"/>
              </a:rPr>
              <a:t>Pour progresser, faire progresser l’équipe et avoir des résultats </a:t>
            </a:r>
          </a:p>
          <a:p>
            <a:pPr marL="228600" marR="0" indent="-228600" algn="just" defTabSz="914400" rtl="0" eaLnBrk="0" fontAlgn="base" latinLnBrk="0" hangingPunct="0">
              <a:lnSpc>
                <a:spcPct val="100000"/>
              </a:lnSpc>
              <a:spcBef>
                <a:spcPct val="0"/>
              </a:spcBef>
              <a:spcAft>
                <a:spcPct val="0"/>
              </a:spcAft>
              <a:buClrTx/>
              <a:buSzTx/>
              <a:buFontTx/>
              <a:buAutoNum type="arabicParenR"/>
              <a:tabLst/>
            </a:pPr>
            <a:endParaRPr kumimoji="0" lang="fr-FR" sz="1200" b="0" i="0" u="none" strike="noStrike" cap="none" normalizeH="0" baseline="0" dirty="0">
              <a:ln>
                <a:noFill/>
              </a:ln>
              <a:solidFill>
                <a:schemeClr val="tx1"/>
              </a:solidFill>
              <a:effectLst/>
              <a:latin typeface="Times" pitchFamily="18" charset="0"/>
            </a:endParaRPr>
          </a:p>
          <a:p>
            <a:pPr marR="0" algn="just" defTabSz="914400" rtl="0" eaLnBrk="0" fontAlgn="base" latinLnBrk="0" hangingPunct="0">
              <a:lnSpc>
                <a:spcPct val="100000"/>
              </a:lnSpc>
              <a:spcBef>
                <a:spcPct val="0"/>
              </a:spcBef>
              <a:spcAft>
                <a:spcPct val="0"/>
              </a:spcAft>
              <a:buClrTx/>
              <a:buSzTx/>
              <a:tabLst/>
            </a:pPr>
            <a:r>
              <a:rPr lang="fr-FR" sz="1200" dirty="0">
                <a:solidFill>
                  <a:schemeClr val="tx1"/>
                </a:solidFill>
                <a:latin typeface="Times" pitchFamily="18" charset="0"/>
              </a:rPr>
              <a:t>L’action a été réalisée sous forme de questions, ce sont les joueurs qui répondaient en indiquant comment notre saison pouvait se dérouler du mieux possible. L’action est positive, les joueurs ont été concernés et ont vite répondu correctement aux questions. De suite, le cadre de la saison au sein de cette catégorie a été fait. Cela permet de savoir ce que l’on attend des joueurs et savoir ce qu’ils ont le « droit » de faire ou ne pas faire. </a:t>
            </a:r>
            <a:endParaRPr kumimoji="0" lang="fr-FR" sz="1200" b="0" i="0" u="none" strike="noStrike" cap="none" normalizeH="0" baseline="0" dirty="0">
              <a:ln>
                <a:noFill/>
              </a:ln>
              <a:solidFill>
                <a:schemeClr val="tx1"/>
              </a:solidFill>
              <a:effectLst/>
              <a:latin typeface="Times" pitchFamily="18" charset="0"/>
            </a:endParaRPr>
          </a:p>
        </p:txBody>
      </p:sp>
      <p:sp>
        <p:nvSpPr>
          <p:cNvPr id="26" name="Rectangle à coins arrondis 25"/>
          <p:cNvSpPr/>
          <p:nvPr/>
        </p:nvSpPr>
        <p:spPr bwMode="auto">
          <a:xfrm>
            <a:off x="3851920" y="2924944"/>
            <a:ext cx="2160240" cy="360040"/>
          </a:xfrm>
          <a:prstGeom prst="roundRect">
            <a:avLst/>
          </a:prstGeom>
          <a:solidFill>
            <a:schemeClr val="accent6">
              <a:lumMod val="75000"/>
            </a:schemeClr>
          </a:solidFill>
          <a:ln>
            <a:headEnd type="none" w="med" len="med"/>
            <a:tailEnd type="none" w="med" len="med"/>
          </a:ln>
        </p:spPr>
        <p:style>
          <a:lnRef idx="2">
            <a:schemeClr val="accent6">
              <a:shade val="50000"/>
            </a:schemeClr>
          </a:lnRef>
          <a:fillRef idx="1">
            <a:schemeClr val="accent6"/>
          </a:fillRef>
          <a:effectRef idx="0">
            <a:schemeClr val="accent6"/>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fr-FR" sz="1800" b="1" dirty="0"/>
              <a:t>Résumé de l’action</a:t>
            </a:r>
            <a:endParaRPr kumimoji="0" lang="fr-FR" sz="1800" b="1" i="0" u="none" strike="noStrike" cap="none" normalizeH="0" baseline="0" dirty="0">
              <a:ln>
                <a:noFill/>
              </a:ln>
              <a:solidFill>
                <a:schemeClr val="tx1"/>
              </a:solidFill>
              <a:effectLst/>
              <a:latin typeface="Times" pitchFamily="18" charset="0"/>
            </a:endParaRPr>
          </a:p>
        </p:txBody>
      </p:sp>
      <p:sp>
        <p:nvSpPr>
          <p:cNvPr id="33" name="Rectangle 32"/>
          <p:cNvSpPr/>
          <p:nvPr/>
        </p:nvSpPr>
        <p:spPr bwMode="auto">
          <a:xfrm>
            <a:off x="1331640" y="2276872"/>
            <a:ext cx="2160240" cy="720080"/>
          </a:xfrm>
          <a:prstGeom prst="rect">
            <a:avLst/>
          </a:prstGeom>
          <a:ln>
            <a:headEnd type="none" w="med" len="med"/>
            <a:tailEnd type="none" w="med" len="med"/>
          </a:ln>
        </p:spPr>
        <p:style>
          <a:lnRef idx="2">
            <a:schemeClr val="accent6"/>
          </a:lnRef>
          <a:fillRef idx="1">
            <a:schemeClr val="lt1"/>
          </a:fillRef>
          <a:effectRef idx="0">
            <a:schemeClr val="accent6"/>
          </a:effectRef>
          <a:fontRef idx="minor">
            <a:schemeClr val="dk1"/>
          </a:fontRef>
        </p:style>
        <p:txBody>
          <a:bodyPr vert="horz" wrap="square" lIns="91440" tIns="45720" rIns="91440" bIns="45720" numCol="1" rtlCol="0" anchor="t" anchorCtr="0" compatLnSpc="1">
            <a:prstTxWarp prst="textNoShape">
              <a:avLst/>
            </a:prstTxWarp>
          </a:bodyPr>
          <a:lstStyle/>
          <a:p>
            <a:pPr algn="ctr"/>
            <a:r>
              <a:rPr lang="fr-FR" sz="1600" dirty="0">
                <a:solidFill>
                  <a:schemeClr val="tx1"/>
                </a:solidFill>
                <a:latin typeface="Times" pitchFamily="18" charset="0"/>
              </a:rPr>
              <a:t>Fair-Play et engagement citoyen</a:t>
            </a:r>
          </a:p>
        </p:txBody>
      </p:sp>
      <p:sp>
        <p:nvSpPr>
          <p:cNvPr id="34" name="Rectangle à coins arrondis 33"/>
          <p:cNvSpPr/>
          <p:nvPr/>
        </p:nvSpPr>
        <p:spPr bwMode="auto">
          <a:xfrm>
            <a:off x="1331640" y="1916832"/>
            <a:ext cx="2160240" cy="360040"/>
          </a:xfrm>
          <a:prstGeom prst="roundRect">
            <a:avLst/>
          </a:prstGeom>
          <a:solidFill>
            <a:schemeClr val="accent6">
              <a:lumMod val="75000"/>
            </a:schemeClr>
          </a:solidFill>
          <a:ln>
            <a:headEnd type="none" w="med" len="med"/>
            <a:tailEnd type="none" w="med" len="med"/>
          </a:ln>
        </p:spPr>
        <p:style>
          <a:lnRef idx="2">
            <a:schemeClr val="accent6">
              <a:shade val="50000"/>
            </a:schemeClr>
          </a:lnRef>
          <a:fillRef idx="1">
            <a:schemeClr val="accent6"/>
          </a:fillRef>
          <a:effectRef idx="0">
            <a:schemeClr val="accent6"/>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fr-FR" sz="1800" b="1" dirty="0"/>
              <a:t>Thématique</a:t>
            </a:r>
            <a:endParaRPr kumimoji="0" lang="fr-FR" sz="1800" b="1" i="0" u="none" strike="noStrike" cap="none" normalizeH="0" baseline="0" dirty="0">
              <a:ln>
                <a:noFill/>
              </a:ln>
              <a:solidFill>
                <a:schemeClr val="tx1"/>
              </a:solidFill>
              <a:effectLst/>
              <a:latin typeface="Times" pitchFamily="18" charset="0"/>
            </a:endParaRPr>
          </a:p>
        </p:txBody>
      </p:sp>
      <p:sp>
        <p:nvSpPr>
          <p:cNvPr id="36" name="Rectangle à coins arrondis 35"/>
          <p:cNvSpPr/>
          <p:nvPr/>
        </p:nvSpPr>
        <p:spPr bwMode="auto">
          <a:xfrm>
            <a:off x="1331640" y="188640"/>
            <a:ext cx="2160240" cy="360040"/>
          </a:xfrm>
          <a:prstGeom prst="roundRect">
            <a:avLst/>
          </a:prstGeom>
          <a:solidFill>
            <a:schemeClr val="accent6">
              <a:lumMod val="75000"/>
            </a:schemeClr>
          </a:solidFill>
          <a:ln>
            <a:headEnd type="none" w="med" len="med"/>
            <a:tailEnd type="none" w="med" len="med"/>
          </a:ln>
        </p:spPr>
        <p:style>
          <a:lnRef idx="2">
            <a:schemeClr val="accent6">
              <a:shade val="50000"/>
            </a:schemeClr>
          </a:lnRef>
          <a:fillRef idx="1">
            <a:schemeClr val="accent6"/>
          </a:fillRef>
          <a:effectRef idx="0">
            <a:schemeClr val="accent6"/>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fr-FR" sz="1800" b="0" i="0" u="none" strike="noStrike" cap="none" normalizeH="0" baseline="0" dirty="0">
                <a:ln>
                  <a:noFill/>
                </a:ln>
                <a:solidFill>
                  <a:schemeClr val="bg1"/>
                </a:solidFill>
                <a:effectLst/>
                <a:latin typeface="Times" pitchFamily="18" charset="0"/>
              </a:rPr>
              <a:t>FCPB l’Hermenault</a:t>
            </a:r>
          </a:p>
        </p:txBody>
      </p:sp>
      <p:sp>
        <p:nvSpPr>
          <p:cNvPr id="37" name="Rectangle 36"/>
          <p:cNvSpPr/>
          <p:nvPr/>
        </p:nvSpPr>
        <p:spPr bwMode="auto">
          <a:xfrm>
            <a:off x="6444208" y="1268760"/>
            <a:ext cx="2232248" cy="1368152"/>
          </a:xfrm>
          <a:prstGeom prst="rect">
            <a:avLst/>
          </a:prstGeom>
          <a:ln>
            <a:headEnd type="none" w="med" len="med"/>
            <a:tailEnd type="none" w="med" len="med"/>
          </a:ln>
        </p:spPr>
        <p:style>
          <a:lnRef idx="2">
            <a:schemeClr val="accent6"/>
          </a:lnRef>
          <a:fillRef idx="1">
            <a:schemeClr val="lt1"/>
          </a:fillRef>
          <a:effectRef idx="0">
            <a:schemeClr val="accent6"/>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fr-FR" sz="1800" b="0" i="0" u="none" strike="noStrike" cap="none" normalizeH="0" baseline="0" dirty="0">
                <a:ln>
                  <a:noFill/>
                </a:ln>
                <a:solidFill>
                  <a:schemeClr val="tx1"/>
                </a:solidFill>
                <a:effectLst/>
                <a:latin typeface="Times" pitchFamily="18" charset="0"/>
              </a:rPr>
              <a:t>Se comporter avec respect sur et en dehors du terrain</a:t>
            </a:r>
          </a:p>
        </p:txBody>
      </p:sp>
      <p:sp>
        <p:nvSpPr>
          <p:cNvPr id="38" name="Rectangle à coins arrondis 37"/>
          <p:cNvSpPr/>
          <p:nvPr/>
        </p:nvSpPr>
        <p:spPr bwMode="auto">
          <a:xfrm>
            <a:off x="6444208" y="908720"/>
            <a:ext cx="2232248" cy="360040"/>
          </a:xfrm>
          <a:prstGeom prst="roundRect">
            <a:avLst/>
          </a:prstGeom>
          <a:solidFill>
            <a:schemeClr val="accent6">
              <a:lumMod val="75000"/>
            </a:schemeClr>
          </a:solidFill>
          <a:ln>
            <a:headEnd type="none" w="med" len="med"/>
            <a:tailEnd type="none" w="med" len="med"/>
          </a:ln>
        </p:spPr>
        <p:style>
          <a:lnRef idx="2">
            <a:schemeClr val="accent6">
              <a:shade val="50000"/>
            </a:schemeClr>
          </a:lnRef>
          <a:fillRef idx="1">
            <a:schemeClr val="accent6"/>
          </a:fillRef>
          <a:effectRef idx="0">
            <a:schemeClr val="accent6"/>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fr-FR" sz="1800" b="1" dirty="0"/>
              <a:t>Nom de l’action</a:t>
            </a:r>
            <a:endParaRPr kumimoji="0" lang="fr-FR" sz="1800" b="1" i="0" u="none" strike="noStrike" cap="none" normalizeH="0" baseline="0" dirty="0">
              <a:ln>
                <a:noFill/>
              </a:ln>
              <a:solidFill>
                <a:schemeClr val="tx1"/>
              </a:solidFill>
              <a:effectLst/>
              <a:latin typeface="Times" pitchFamily="18" charset="0"/>
            </a:endParaRPr>
          </a:p>
        </p:txBody>
      </p:sp>
      <p:sp>
        <p:nvSpPr>
          <p:cNvPr id="42" name="Rectangle à coins arrondis 41"/>
          <p:cNvSpPr/>
          <p:nvPr/>
        </p:nvSpPr>
        <p:spPr bwMode="auto">
          <a:xfrm>
            <a:off x="6444208" y="188640"/>
            <a:ext cx="2160240" cy="360040"/>
          </a:xfrm>
          <a:prstGeom prst="roundRect">
            <a:avLst/>
          </a:prstGeom>
          <a:solidFill>
            <a:schemeClr val="accent6">
              <a:lumMod val="75000"/>
            </a:schemeClr>
          </a:solidFill>
          <a:ln>
            <a:headEnd type="none" w="med" len="med"/>
            <a:tailEnd type="none" w="med" len="med"/>
          </a:ln>
        </p:spPr>
        <p:style>
          <a:lnRef idx="2">
            <a:schemeClr val="accent6">
              <a:shade val="50000"/>
            </a:schemeClr>
          </a:lnRef>
          <a:fillRef idx="1">
            <a:schemeClr val="accent6"/>
          </a:fillRef>
          <a:effectRef idx="0">
            <a:schemeClr val="accent6"/>
          </a:effectRef>
          <a:fontRef idx="minor">
            <a:schemeClr val="lt1"/>
          </a:fontRef>
        </p:style>
        <p:txBody>
          <a:bodyPr vert="horz" wrap="square" lIns="91440" tIns="45720" rIns="91440" bIns="45720" numCol="1" rtlCol="0" anchor="t" anchorCtr="0" compatLnSpc="1">
            <a:prstTxWarp prst="textNoShape">
              <a:avLst/>
            </a:prstTxWarp>
          </a:bodyPr>
          <a:lstStyle/>
          <a:p>
            <a:pPr algn="ctr"/>
            <a:r>
              <a:rPr kumimoji="0" lang="fr-FR" sz="1400" b="1" i="0" u="none" strike="noStrike" cap="none" normalizeH="0" baseline="0" dirty="0">
                <a:ln>
                  <a:noFill/>
                </a:ln>
                <a:solidFill>
                  <a:schemeClr val="bg1"/>
                </a:solidFill>
                <a:effectLst/>
                <a:latin typeface="Times" pitchFamily="18" charset="0"/>
              </a:rPr>
              <a:t>29 (U16/U17/U18)</a:t>
            </a:r>
            <a:endParaRPr kumimoji="0" lang="fr-FR" sz="1800" b="0" i="0" u="none" strike="noStrike" cap="none" normalizeH="0" baseline="0" dirty="0">
              <a:ln>
                <a:noFill/>
              </a:ln>
              <a:solidFill>
                <a:schemeClr val="bg1"/>
              </a:solidFill>
              <a:effectLst/>
              <a:latin typeface="Times" pitchFamily="18" charset="0"/>
            </a:endParaRPr>
          </a:p>
        </p:txBody>
      </p:sp>
      <p:pic>
        <p:nvPicPr>
          <p:cNvPr id="49" name="Picture 4"/>
          <p:cNvPicPr>
            <a:picLocks noChangeAspect="1" noChangeArrowheads="1"/>
          </p:cNvPicPr>
          <p:nvPr/>
        </p:nvPicPr>
        <p:blipFill>
          <a:blip r:embed="rId3" cstate="print"/>
          <a:srcRect/>
          <a:stretch>
            <a:fillRect/>
          </a:stretch>
        </p:blipFill>
        <p:spPr bwMode="auto">
          <a:xfrm>
            <a:off x="4644008" y="836712"/>
            <a:ext cx="625125" cy="1872208"/>
          </a:xfrm>
          <a:prstGeom prst="rect">
            <a:avLst/>
          </a:prstGeom>
          <a:ln w="38100" cap="sq">
            <a:solidFill>
              <a:schemeClr val="accent6">
                <a:lumMod val="75000"/>
              </a:schemeClr>
            </a:solidFill>
            <a:prstDash val="solid"/>
            <a:miter lim="800000"/>
          </a:ln>
          <a:effectLst>
            <a:outerShdw blurRad="50800" dist="38100" dir="2700000" algn="tl" rotWithShape="0">
              <a:srgbClr val="000000">
                <a:alpha val="43000"/>
              </a:srgbClr>
            </a:outerShdw>
          </a:effectLst>
        </p:spPr>
      </p:pic>
      <p:pic>
        <p:nvPicPr>
          <p:cNvPr id="50" name="Picture 4"/>
          <p:cNvPicPr>
            <a:picLocks noChangeAspect="1" noChangeArrowheads="1"/>
          </p:cNvPicPr>
          <p:nvPr/>
        </p:nvPicPr>
        <p:blipFill>
          <a:blip r:embed="rId3" cstate="print"/>
          <a:srcRect/>
          <a:stretch>
            <a:fillRect/>
          </a:stretch>
        </p:blipFill>
        <p:spPr bwMode="auto">
          <a:xfrm>
            <a:off x="5364088" y="836712"/>
            <a:ext cx="625125" cy="1872208"/>
          </a:xfrm>
          <a:prstGeom prst="rect">
            <a:avLst/>
          </a:prstGeom>
          <a:ln w="38100" cap="sq">
            <a:solidFill>
              <a:schemeClr val="accent6">
                <a:lumMod val="75000"/>
              </a:schemeClr>
            </a:solidFill>
            <a:prstDash val="solid"/>
            <a:miter lim="800000"/>
          </a:ln>
          <a:effectLst>
            <a:outerShdw blurRad="50800" dist="38100" dir="2700000" algn="tl" rotWithShape="0">
              <a:srgbClr val="000000">
                <a:alpha val="43000"/>
              </a:srgbClr>
            </a:outerShdw>
          </a:effectLst>
        </p:spPr>
      </p:pic>
      <p:sp>
        <p:nvSpPr>
          <p:cNvPr id="16" name="Rectangle 15"/>
          <p:cNvSpPr/>
          <p:nvPr/>
        </p:nvSpPr>
        <p:spPr bwMode="auto">
          <a:xfrm>
            <a:off x="1331640" y="1052736"/>
            <a:ext cx="2160240" cy="720080"/>
          </a:xfrm>
          <a:prstGeom prst="rect">
            <a:avLst/>
          </a:prstGeom>
          <a:ln>
            <a:headEnd type="none" w="med" len="med"/>
            <a:tailEnd type="none" w="med" len="med"/>
          </a:ln>
        </p:spPr>
        <p:style>
          <a:lnRef idx="2">
            <a:schemeClr val="accent6"/>
          </a:lnRef>
          <a:fillRef idx="1">
            <a:schemeClr val="lt1"/>
          </a:fillRef>
          <a:effectRef idx="0">
            <a:schemeClr val="accent6"/>
          </a:effectRef>
          <a:fontRef idx="minor">
            <a:schemeClr val="dk1"/>
          </a:fontRef>
        </p:style>
        <p:txBody>
          <a:bodyPr vert="horz" wrap="square" lIns="91440" tIns="45720" rIns="91440" bIns="45720" numCol="1" rtlCol="0" anchor="t" anchorCtr="0" compatLnSpc="1">
            <a:prstTxWarp prst="textNoShape">
              <a:avLst/>
            </a:prstTxWarp>
          </a:bodyPr>
          <a:lstStyle/>
          <a:p>
            <a:pPr algn="ctr"/>
            <a:r>
              <a:rPr lang="fr-FR" sz="3600" dirty="0">
                <a:solidFill>
                  <a:schemeClr val="tx1"/>
                </a:solidFill>
                <a:latin typeface="Times" pitchFamily="18" charset="0"/>
              </a:rPr>
              <a:t>Vendée </a:t>
            </a:r>
          </a:p>
        </p:txBody>
      </p:sp>
      <p:sp>
        <p:nvSpPr>
          <p:cNvPr id="17" name="Rectangle à coins arrondis 16"/>
          <p:cNvSpPr/>
          <p:nvPr/>
        </p:nvSpPr>
        <p:spPr bwMode="auto">
          <a:xfrm>
            <a:off x="1331640" y="692696"/>
            <a:ext cx="2160240" cy="360040"/>
          </a:xfrm>
          <a:prstGeom prst="roundRect">
            <a:avLst/>
          </a:prstGeom>
          <a:solidFill>
            <a:schemeClr val="accent6">
              <a:lumMod val="75000"/>
            </a:schemeClr>
          </a:solidFill>
          <a:ln>
            <a:headEnd type="none" w="med" len="med"/>
            <a:tailEnd type="none" w="med" len="med"/>
          </a:ln>
        </p:spPr>
        <p:style>
          <a:lnRef idx="2">
            <a:schemeClr val="accent6">
              <a:shade val="50000"/>
            </a:schemeClr>
          </a:lnRef>
          <a:fillRef idx="1">
            <a:schemeClr val="accent6"/>
          </a:fillRef>
          <a:effectRef idx="0">
            <a:schemeClr val="accent6"/>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fr-FR" sz="1800" b="1" dirty="0"/>
              <a:t>District</a:t>
            </a:r>
            <a:endParaRPr kumimoji="0" lang="fr-FR" sz="1800" b="1" i="0" u="none" strike="noStrike" cap="none" normalizeH="0" baseline="0" dirty="0">
              <a:ln>
                <a:noFill/>
              </a:ln>
              <a:solidFill>
                <a:schemeClr val="tx1"/>
              </a:solidFill>
              <a:effectLst/>
              <a:latin typeface="Times" pitchFamily="18" charset="0"/>
            </a:endParaRPr>
          </a:p>
        </p:txBody>
      </p:sp>
      <p:sp>
        <p:nvSpPr>
          <p:cNvPr id="18" name="Rectangle à coins arrondis 17"/>
          <p:cNvSpPr/>
          <p:nvPr/>
        </p:nvSpPr>
        <p:spPr bwMode="auto">
          <a:xfrm>
            <a:off x="3851920" y="188640"/>
            <a:ext cx="2160240" cy="360040"/>
          </a:xfrm>
          <a:prstGeom prst="roundRect">
            <a:avLst/>
          </a:prstGeom>
          <a:solidFill>
            <a:schemeClr val="accent6">
              <a:lumMod val="75000"/>
            </a:schemeClr>
          </a:solidFill>
          <a:ln>
            <a:headEnd type="none" w="med" len="med"/>
            <a:tailEnd type="none" w="med" len="med"/>
          </a:ln>
        </p:spPr>
        <p:style>
          <a:lnRef idx="2">
            <a:schemeClr val="accent6">
              <a:shade val="50000"/>
            </a:schemeClr>
          </a:lnRef>
          <a:fillRef idx="1">
            <a:schemeClr val="accent6"/>
          </a:fillRef>
          <a:effectRef idx="0">
            <a:schemeClr val="accent6"/>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fr-FR" sz="1600" b="1" i="0" u="none" strike="noStrike" cap="none" normalizeH="0" baseline="0" dirty="0">
                <a:ln>
                  <a:noFill/>
                </a:ln>
                <a:solidFill>
                  <a:schemeClr val="bg1"/>
                </a:solidFill>
                <a:effectLst/>
                <a:latin typeface="Times" pitchFamily="18" charset="0"/>
              </a:rPr>
              <a:t>10/08/2020</a:t>
            </a:r>
            <a:endParaRPr kumimoji="0" lang="fr-FR" sz="3600" b="1" i="0" u="none" strike="noStrike" cap="none" normalizeH="0" baseline="0" dirty="0">
              <a:ln>
                <a:noFill/>
              </a:ln>
              <a:solidFill>
                <a:schemeClr val="bg1"/>
              </a:solidFill>
              <a:effectLst/>
              <a:latin typeface="Times"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1763688" y="0"/>
            <a:ext cx="6336704" cy="646331"/>
          </a:xfrm>
          <a:prstGeom prst="rect">
            <a:avLst/>
          </a:prstGeom>
          <a:noFill/>
        </p:spPr>
        <p:txBody>
          <a:bodyPr wrap="square" rtlCol="0">
            <a:spAutoFit/>
          </a:bodyPr>
          <a:lstStyle/>
          <a:p>
            <a:pPr algn="ctr"/>
            <a:r>
              <a:rPr lang="fr-FR" sz="3600" b="1" dirty="0">
                <a:solidFill>
                  <a:srgbClr val="0070C0"/>
                </a:solidFill>
              </a:rPr>
              <a:t> </a:t>
            </a:r>
          </a:p>
        </p:txBody>
      </p:sp>
      <p:sp>
        <p:nvSpPr>
          <p:cNvPr id="11" name="ZoneTexte 10"/>
          <p:cNvSpPr txBox="1"/>
          <p:nvPr/>
        </p:nvSpPr>
        <p:spPr>
          <a:xfrm>
            <a:off x="1331640" y="1988840"/>
            <a:ext cx="7344816" cy="4608512"/>
          </a:xfrm>
          <a:prstGeom prst="rect">
            <a:avLst/>
          </a:prstGeom>
        </p:spPr>
        <p:style>
          <a:lnRef idx="2">
            <a:schemeClr val="accent4"/>
          </a:lnRef>
          <a:fillRef idx="1">
            <a:schemeClr val="lt1"/>
          </a:fillRef>
          <a:effectRef idx="0">
            <a:schemeClr val="accent4"/>
          </a:effectRef>
          <a:fontRef idx="minor">
            <a:schemeClr val="dk1"/>
          </a:fontRef>
        </p:style>
        <p:txBody>
          <a:bodyPr wrap="square" rtlCol="0">
            <a:spAutoFit/>
          </a:bodyPr>
          <a:lstStyle/>
          <a:p>
            <a:pPr algn="ctr"/>
            <a:endParaRPr lang="fr-FR" sz="3200" b="1" dirty="0"/>
          </a:p>
          <a:p>
            <a:pPr algn="ctr"/>
            <a:endParaRPr lang="fr-FR" sz="3200" b="1" dirty="0"/>
          </a:p>
          <a:p>
            <a:pPr algn="ctr"/>
            <a:endParaRPr lang="fr-FR" sz="3200" b="1" dirty="0"/>
          </a:p>
          <a:p>
            <a:pPr algn="ctr"/>
            <a:r>
              <a:rPr lang="fr-FR" sz="3200" b="1" dirty="0"/>
              <a:t>PHOTO </a:t>
            </a:r>
          </a:p>
          <a:p>
            <a:pPr algn="ctr"/>
            <a:r>
              <a:rPr lang="fr-FR" sz="3200" b="1" dirty="0"/>
              <a:t>DE </a:t>
            </a:r>
          </a:p>
          <a:p>
            <a:pPr algn="ctr"/>
            <a:r>
              <a:rPr lang="fr-FR" sz="3200" b="1" dirty="0"/>
              <a:t>L’ACTION</a:t>
            </a:r>
          </a:p>
          <a:p>
            <a:pPr algn="ctr"/>
            <a:endParaRPr lang="fr-FR" sz="3200" b="1" dirty="0"/>
          </a:p>
          <a:p>
            <a:pPr algn="ctr"/>
            <a:endParaRPr lang="fr-FR" sz="3200" b="1" dirty="0"/>
          </a:p>
          <a:p>
            <a:pPr algn="ctr"/>
            <a:endParaRPr lang="fr-FR" sz="3200" b="1" dirty="0"/>
          </a:p>
        </p:txBody>
      </p:sp>
      <p:pic>
        <p:nvPicPr>
          <p:cNvPr id="1027" name="Picture 3"/>
          <p:cNvPicPr>
            <a:picLocks noChangeAspect="1" noChangeArrowheads="1"/>
          </p:cNvPicPr>
          <p:nvPr/>
        </p:nvPicPr>
        <p:blipFill>
          <a:blip r:embed="rId2" cstate="print"/>
          <a:srcRect/>
          <a:stretch>
            <a:fillRect/>
          </a:stretch>
        </p:blipFill>
        <p:spPr bwMode="auto">
          <a:xfrm>
            <a:off x="1187624" y="116632"/>
            <a:ext cx="7704856" cy="1631341"/>
          </a:xfrm>
          <a:prstGeom prst="rect">
            <a:avLst/>
          </a:prstGeom>
          <a:ln>
            <a:noFill/>
          </a:ln>
          <a:effectLst>
            <a:softEdge rad="112500"/>
          </a:effectLst>
        </p:spPr>
      </p:pic>
      <p:pic>
        <p:nvPicPr>
          <p:cNvPr id="4" name="Image 3">
            <a:extLst>
              <a:ext uri="{FF2B5EF4-FFF2-40B4-BE49-F238E27FC236}">
                <a16:creationId xmlns:a16="http://schemas.microsoft.com/office/drawing/2014/main" id="{614D078B-1233-46D2-8556-710E2E48347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406974" y="2780928"/>
            <a:ext cx="3741090" cy="2808312"/>
          </a:xfrm>
          <a:prstGeom prst="rect">
            <a:avLst/>
          </a:prstGeom>
        </p:spPr>
      </p:pic>
      <p:pic>
        <p:nvPicPr>
          <p:cNvPr id="6" name="Image 5">
            <a:extLst>
              <a:ext uri="{FF2B5EF4-FFF2-40B4-BE49-F238E27FC236}">
                <a16:creationId xmlns:a16="http://schemas.microsoft.com/office/drawing/2014/main" id="{B3F0E299-86A9-4AC7-B7F9-341BD6859F08}"/>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220072" y="2923724"/>
            <a:ext cx="3383862" cy="2540153"/>
          </a:xfrm>
          <a:prstGeom prst="rect">
            <a:avLst/>
          </a:prstGeom>
        </p:spPr>
      </p:pic>
    </p:spTree>
  </p:cSld>
  <p:clrMapOvr>
    <a:masterClrMapping/>
  </p:clrMapOvr>
</p:sld>
</file>

<file path=ppt/theme/theme1.xml><?xml version="1.0" encoding="utf-8"?>
<a:theme xmlns:a="http://schemas.openxmlformats.org/drawingml/2006/main" name="Nouvelle présentation">
  <a:themeElements>
    <a:clrScheme name="Nouvelle pré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Nouvelle présentation">
      <a:majorFont>
        <a:latin typeface="Times"/>
        <a:ea typeface=""/>
        <a:cs typeface=""/>
      </a:majorFont>
      <a:minorFont>
        <a:latin typeface="Time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fr-FR" sz="2400" b="0" i="0" u="none" strike="noStrike" cap="none" normalizeH="0" baseline="0" smtClean="0">
            <a:ln>
              <a:noFill/>
            </a:ln>
            <a:solidFill>
              <a:schemeClr val="tx1"/>
            </a:solidFill>
            <a:effectLst/>
            <a:latin typeface="Times"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fr-FR" sz="2400" b="0" i="0" u="none" strike="noStrike" cap="none" normalizeH="0" baseline="0" smtClean="0">
            <a:ln>
              <a:noFill/>
            </a:ln>
            <a:solidFill>
              <a:schemeClr val="tx1"/>
            </a:solidFill>
            <a:effectLst/>
            <a:latin typeface="Times" pitchFamily="18" charset="0"/>
          </a:defRPr>
        </a:defPPr>
      </a:lstStyle>
    </a:lnDef>
  </a:objectDefaults>
  <a:extraClrSchemeLst>
    <a:extraClrScheme>
      <a:clrScheme name="Nouvelle pré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Nouvelle pré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Nouvelle pré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Nouvelle pré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Nouvelle pré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Nouvelle pré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Nouvelle pré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Nouvelle pré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Nouvelle pré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Nouvelle pré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Nouvelle pré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Nouvelle pré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hèm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780B9579429CF4F8381AB417F9F5BDC" ma:contentTypeVersion="1" ma:contentTypeDescription="Crée un document." ma:contentTypeScope="" ma:versionID="35461d2b855241006c57675daa95dcc6">
  <xsd:schema xmlns:xsd="http://www.w3.org/2001/XMLSchema" xmlns:xs="http://www.w3.org/2001/XMLSchema" xmlns:p="http://schemas.microsoft.com/office/2006/metadata/properties" xmlns:ns1="http://schemas.microsoft.com/sharepoint/v3" targetNamespace="http://schemas.microsoft.com/office/2006/metadata/properties" ma:root="true" ma:fieldsID="d925a11e336e3fa0231ac2070ef03d4b"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Date de début de planification" ma:description="" ma:internalName="PublishingStartDate">
      <xsd:simpleType>
        <xsd:restriction base="dms:Unknown"/>
      </xsd:simpleType>
    </xsd:element>
    <xsd:element name="PublishingExpirationDate" ma:index="9" nillable="true" ma:displayName="Date de fin de planification" ma:description=""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e de contenu"/>
        <xsd:element ref="dc:title" minOccurs="0" maxOccurs="1" ma:index="4" ma:displayName="Titr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documentManagement>
    <PublishingExpirationDate xmlns="http://schemas.microsoft.com/sharepoint/v3" xsi:nil="true"/>
    <PublishingStartDate xmlns="http://schemas.microsoft.com/sharepoint/v3"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18DA4304-3A13-464C-8D02-42E8E2D4634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9D44CAB8-42E6-4DB6-B19E-A388AB9B9C4C}">
  <ds:schemaRefs>
    <ds:schemaRef ds:uri="http://www.w3.org/XML/1998/namespace"/>
    <ds:schemaRef ds:uri="http://schemas.openxmlformats.org/package/2006/metadata/core-properties"/>
    <ds:schemaRef ds:uri="http://purl.org/dc/elements/1.1/"/>
    <ds:schemaRef ds:uri="http://purl.org/dc/terms/"/>
    <ds:schemaRef ds:uri="http://schemas.microsoft.com/sharepoint/v3"/>
    <ds:schemaRef ds:uri="http://schemas.microsoft.com/office/2006/documentManagement/types"/>
    <ds:schemaRef ds:uri="http://purl.org/dc/dcmitype/"/>
    <ds:schemaRef ds:uri="http://schemas.microsoft.com/office/infopath/2007/PartnerControls"/>
    <ds:schemaRef ds:uri="http://schemas.microsoft.com/office/2006/metadata/properties"/>
  </ds:schemaRefs>
</ds:datastoreItem>
</file>

<file path=customXml/itemProps3.xml><?xml version="1.0" encoding="utf-8"?>
<ds:datastoreItem xmlns:ds="http://schemas.openxmlformats.org/officeDocument/2006/customXml" ds:itemID="{8768F919-6294-447C-A6D9-4D11662B451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5607</TotalTime>
  <Words>238</Words>
  <Application>Microsoft Office PowerPoint</Application>
  <PresentationFormat>Affichage à l'écran (4:3)</PresentationFormat>
  <Paragraphs>32</Paragraphs>
  <Slides>3</Slides>
  <Notes>1</Notes>
  <HiddenSlides>0</HiddenSlides>
  <MMClips>0</MMClips>
  <ScaleCrop>false</ScaleCrop>
  <HeadingPairs>
    <vt:vector size="6" baseType="variant">
      <vt:variant>
        <vt:lpstr>Polices utilisées</vt:lpstr>
      </vt:variant>
      <vt:variant>
        <vt:i4>2</vt:i4>
      </vt:variant>
      <vt:variant>
        <vt:lpstr>Thème</vt:lpstr>
      </vt:variant>
      <vt:variant>
        <vt:i4>1</vt:i4>
      </vt:variant>
      <vt:variant>
        <vt:lpstr>Titres des diapositives</vt:lpstr>
      </vt:variant>
      <vt:variant>
        <vt:i4>3</vt:i4>
      </vt:variant>
    </vt:vector>
  </HeadingPairs>
  <TitlesOfParts>
    <vt:vector size="6" baseType="lpstr">
      <vt:lpstr>Arial</vt:lpstr>
      <vt:lpstr>Times</vt:lpstr>
      <vt:lpstr>Nouvelle présentation</vt:lpstr>
      <vt:lpstr>Présentation PowerPoint</vt:lpstr>
      <vt:lpstr>Présentation PowerPoint</vt:lpstr>
      <vt:lpstr>Présentation PowerPoint</vt:lpstr>
    </vt:vector>
  </TitlesOfParts>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 ..</dc:creator>
  <cp:lastModifiedBy>HUVELIN Sylvie</cp:lastModifiedBy>
  <cp:revision>611</cp:revision>
  <cp:lastPrinted>2020-12-18T09:38:06Z</cp:lastPrinted>
  <dcterms:created xsi:type="dcterms:W3CDTF">2006-11-08T16:46:26Z</dcterms:created>
  <dcterms:modified xsi:type="dcterms:W3CDTF">2020-12-18T09:38:22Z</dcterms:modified>
</cp:coreProperties>
</file>