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D56509"/>
    <a:srgbClr val="E1801F"/>
    <a:srgbClr val="0019B0"/>
    <a:srgbClr val="FF5050"/>
    <a:srgbClr val="0066FF"/>
    <a:srgbClr val="99FF99"/>
    <a:srgbClr val="14286B"/>
    <a:srgbClr val="258B5D"/>
    <a:srgbClr val="B38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95716" autoAdjust="0"/>
  </p:normalViewPr>
  <p:slideViewPr>
    <p:cSldViewPr>
      <p:cViewPr>
        <p:scale>
          <a:sx n="118" d="100"/>
          <a:sy n="118" d="100"/>
        </p:scale>
        <p:origin x="1824" y="14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09/10/2020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https://upload.wikimedia.org/wikipedia/fr/thumb/4/43/Logo_%C3%89quipe_France_Football_2018.svg/679px-Logo_%C3%89quipe_France_Football_2018.svg.png" TargetMode="External"/><Relationship Id="rId7"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
        <p:nvSpPr>
          <p:cNvPr id="2051" name="Text Box 4"/>
          <p:cNvSpPr txBox="1">
            <a:spLocks noChangeArrowheads="1"/>
          </p:cNvSpPr>
          <p:nvPr/>
        </p:nvSpPr>
        <p:spPr bwMode="auto">
          <a:xfrm>
            <a:off x="2591780" y="2006340"/>
            <a:ext cx="4104456" cy="369332"/>
          </a:xfrm>
          <a:prstGeom prst="rect">
            <a:avLst/>
          </a:prstGeom>
          <a:solidFill>
            <a:srgbClr val="FFC000"/>
          </a:solidFill>
          <a:ln w="57150">
            <a:solidFill>
              <a:srgbClr val="FFC000"/>
            </a:solidFill>
            <a:miter lim="800000"/>
            <a:headEnd/>
            <a:tailEnd/>
          </a:ln>
          <a:effectLst>
            <a:softEdge rad="127000"/>
          </a:effectLst>
        </p:spPr>
        <p:txBody>
          <a:bodyPr wrap="square">
            <a:spAutoFit/>
          </a:bodyPr>
          <a:lstStyle/>
          <a:p>
            <a:pPr algn="ctr">
              <a:spcBef>
                <a:spcPct val="50000"/>
              </a:spcBef>
            </a:pPr>
            <a:r>
              <a:rPr lang="fr-FR" sz="1800" b="1" dirty="0">
                <a:solidFill>
                  <a:schemeClr val="accent2"/>
                </a:solidFill>
                <a:latin typeface="Arial" charset="0"/>
              </a:rPr>
              <a:t>PROGRAMME EDUCATIF FEDERAL </a:t>
            </a:r>
          </a:p>
        </p:txBody>
      </p:sp>
      <p:sp>
        <p:nvSpPr>
          <p:cNvPr id="2052" name="Text Box 5"/>
          <p:cNvSpPr txBox="1">
            <a:spLocks noChangeArrowheads="1"/>
          </p:cNvSpPr>
          <p:nvPr/>
        </p:nvSpPr>
        <p:spPr bwMode="auto">
          <a:xfrm>
            <a:off x="643508" y="4073266"/>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92121" y="2969355"/>
            <a:ext cx="2559755" cy="1082359"/>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FICHE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accent6">
                    <a:lumMod val="75000"/>
                  </a:schemeClr>
                </a:solidFill>
                <a:effectLst/>
                <a:latin typeface="Arial" pitchFamily="34" charset="0"/>
                <a:cs typeface="Arial" pitchFamily="34" charset="0"/>
              </a:rPr>
              <a:t>«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45796" y="197429"/>
            <a:ext cx="1452407" cy="178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84368" y="197429"/>
            <a:ext cx="1069891" cy="1337184"/>
          </a:xfrm>
          <a:prstGeom prst="rect">
            <a:avLst/>
          </a:prstGeom>
        </p:spPr>
      </p:pic>
      <p:pic>
        <p:nvPicPr>
          <p:cNvPr id="16"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660" y="4406573"/>
            <a:ext cx="6264696" cy="1476300"/>
          </a:xfrm>
          <a:prstGeom prst="rect">
            <a:avLst/>
          </a:prstGeom>
          <a:effectLst>
            <a:softEdge rad="177800"/>
          </a:effectLst>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740" y="197429"/>
            <a:ext cx="1069891" cy="13371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Century Gothic" panose="020B0502020202020204" pitchFamily="34" charset="0"/>
              </a:rPr>
              <a:t>(Qui ? Quand ? Quoi ? Où ?</a:t>
            </a:r>
            <a:r>
              <a:rPr kumimoji="0" lang="fr-FR" sz="1200" b="0" i="0" u="none" strike="noStrike" cap="none" normalizeH="0" dirty="0">
                <a:ln>
                  <a:noFill/>
                </a:ln>
                <a:solidFill>
                  <a:schemeClr val="tx1"/>
                </a:solidFill>
                <a:effectLst/>
                <a:latin typeface="Century Gothic" panose="020B0502020202020204" pitchFamily="34" charset="0"/>
              </a:rPr>
              <a:t> Comment ?)</a:t>
            </a:r>
          </a:p>
          <a:p>
            <a:pPr marL="0" marR="0" indent="0" defTabSz="914400" rtl="0" eaLnBrk="0" fontAlgn="base" latinLnBrk="0" hangingPunct="0">
              <a:lnSpc>
                <a:spcPct val="100000"/>
              </a:lnSpc>
              <a:spcBef>
                <a:spcPct val="0"/>
              </a:spcBef>
              <a:spcAft>
                <a:spcPct val="0"/>
              </a:spcAft>
              <a:buClrTx/>
              <a:buSzTx/>
              <a:buFontTx/>
              <a:buNone/>
              <a:tabLst/>
            </a:pPr>
            <a:endParaRPr lang="fr-FR" sz="1200" dirty="0">
              <a:solidFill>
                <a:schemeClr val="tx1"/>
              </a:solidFill>
              <a:latin typeface="Century Gothic" panose="020B0502020202020204" pitchFamily="34"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tx1"/>
                </a:solidFill>
                <a:effectLst/>
                <a:latin typeface="Century Gothic" panose="020B0502020202020204" pitchFamily="34" charset="0"/>
              </a:rPr>
              <a:t>Lors de la séance du mercredi après midi, les joueurs de </a:t>
            </a:r>
            <a:r>
              <a:rPr lang="fr-FR" sz="1200" dirty="0">
                <a:solidFill>
                  <a:schemeClr val="tx1"/>
                </a:solidFill>
                <a:latin typeface="Century Gothic" panose="020B0502020202020204" pitchFamily="34" charset="0"/>
              </a:rPr>
              <a:t>la catégorie U8-U9 du FC CHALLANS ont eu l’occasion de pouvoir assister à une séance en salle sur la thématique de la santé. L’objectif était d’apprendre à faire son sac de football en autonomie. La séance a été préparé par </a:t>
            </a:r>
            <a:r>
              <a:rPr lang="fr-FR" sz="1200" dirty="0" err="1">
                <a:solidFill>
                  <a:schemeClr val="tx1"/>
                </a:solidFill>
                <a:latin typeface="Century Gothic" panose="020B0502020202020204" pitchFamily="34" charset="0"/>
              </a:rPr>
              <a:t>Iyad</a:t>
            </a:r>
            <a:r>
              <a:rPr lang="fr-FR" sz="1200" dirty="0">
                <a:solidFill>
                  <a:schemeClr val="tx1"/>
                </a:solidFill>
                <a:latin typeface="Century Gothic" panose="020B0502020202020204" pitchFamily="34" charset="0"/>
              </a:rPr>
              <a:t> </a:t>
            </a:r>
            <a:r>
              <a:rPr lang="fr-FR" sz="1200" dirty="0" err="1">
                <a:solidFill>
                  <a:schemeClr val="tx1"/>
                </a:solidFill>
                <a:latin typeface="Century Gothic" panose="020B0502020202020204" pitchFamily="34" charset="0"/>
              </a:rPr>
              <a:t>Kenane</a:t>
            </a:r>
            <a:r>
              <a:rPr lang="fr-FR" sz="1200" dirty="0">
                <a:solidFill>
                  <a:schemeClr val="tx1"/>
                </a:solidFill>
                <a:latin typeface="Century Gothic" panose="020B0502020202020204" pitchFamily="34" charset="0"/>
              </a:rPr>
              <a:t>, volontaire service civique qui a pour « mission » la promotion des valeurs sociales et citoyennes du sport et mise en œuvre du Projet Educatif Fédéral au sein du club.</a:t>
            </a:r>
          </a:p>
          <a:p>
            <a:pPr marL="0" marR="0" indent="0"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entury Gothic" panose="020B0502020202020204" pitchFamily="34" charset="0"/>
            </a:endParaRPr>
          </a:p>
          <a:p>
            <a:pPr marL="171450"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u="sng" dirty="0">
                <a:solidFill>
                  <a:srgbClr val="FF0000"/>
                </a:solidFill>
                <a:latin typeface="Century Gothic" panose="020B0502020202020204" pitchFamily="34" charset="0"/>
              </a:rPr>
              <a:t>Explication de l’exercice</a:t>
            </a:r>
            <a:r>
              <a:rPr lang="fr-FR" sz="1200" dirty="0">
                <a:solidFill>
                  <a:srgbClr val="FF0000"/>
                </a:solidFill>
                <a:latin typeface="Century Gothic" panose="020B0502020202020204" pitchFamily="34" charset="0"/>
              </a:rPr>
              <a:t> : </a:t>
            </a:r>
            <a:r>
              <a:rPr lang="fr-FR" sz="1200" dirty="0">
                <a:solidFill>
                  <a:schemeClr val="tx1"/>
                </a:solidFill>
                <a:latin typeface="Century Gothic" panose="020B0502020202020204" pitchFamily="34" charset="0"/>
              </a:rPr>
              <a:t>10 joueurs séparés en deux équipes de 5. A tour de rôle, un joueur de chaque équipe devra récupérer sur la table d’en face un équipement qu’il devra retrouver dans son sac de foot au cours de l’année. Il devra ensuite les déposer sur la table « sac de foot ». Attention des objets leurres étaient aussi posé sur la table.</a:t>
            </a:r>
          </a:p>
          <a:p>
            <a:pPr marL="171450"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u="sng" dirty="0">
                <a:solidFill>
                  <a:srgbClr val="FF0000"/>
                </a:solidFill>
                <a:latin typeface="Century Gothic" panose="020B0502020202020204" pitchFamily="34" charset="0"/>
              </a:rPr>
              <a:t>Mise en situation :</a:t>
            </a:r>
            <a:r>
              <a:rPr lang="fr-FR" sz="1200" dirty="0">
                <a:solidFill>
                  <a:srgbClr val="FF0000"/>
                </a:solidFill>
                <a:latin typeface="Century Gothic" panose="020B0502020202020204" pitchFamily="34" charset="0"/>
              </a:rPr>
              <a:t> </a:t>
            </a:r>
            <a:r>
              <a:rPr lang="fr-FR" sz="1200" dirty="0">
                <a:solidFill>
                  <a:schemeClr val="tx1"/>
                </a:solidFill>
                <a:latin typeface="Century Gothic" panose="020B0502020202020204" pitchFamily="34" charset="0"/>
              </a:rPr>
              <a:t>Les joueurs ont découvert l’exercice expliquer ci-dessus.</a:t>
            </a:r>
          </a:p>
          <a:p>
            <a:pPr marL="171450"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u="sng" dirty="0">
                <a:solidFill>
                  <a:srgbClr val="FF0000"/>
                </a:solidFill>
                <a:latin typeface="Century Gothic" panose="020B0502020202020204" pitchFamily="34" charset="0"/>
              </a:rPr>
              <a:t>Retour :</a:t>
            </a:r>
            <a:r>
              <a:rPr lang="fr-FR" sz="1200" dirty="0">
                <a:solidFill>
                  <a:srgbClr val="FF0000"/>
                </a:solidFill>
                <a:latin typeface="Century Gothic" panose="020B0502020202020204" pitchFamily="34" charset="0"/>
              </a:rPr>
              <a:t> </a:t>
            </a:r>
            <a:r>
              <a:rPr lang="fr-FR" sz="1200" dirty="0">
                <a:solidFill>
                  <a:schemeClr val="tx1"/>
                </a:solidFill>
                <a:latin typeface="Century Gothic" panose="020B0502020202020204" pitchFamily="34" charset="0"/>
              </a:rPr>
              <a:t>Il a été demandé aux joueurs des deux équipes pourquoi ont-ils choisis ses équipements ou ses objets leurres que nous pouvons retrouver aux quotidiens ? En plus des explications, une fiche récapitulatives leur a ensuite été transmises avec la liste des équipements à avoir dans leur sac.</a:t>
            </a: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39"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a:solidFill>
                <a:schemeClr val="tx1"/>
              </a:solidFill>
              <a:latin typeface="Times" pitchFamily="18" charset="0"/>
            </a:endParaRPr>
          </a:p>
          <a:p>
            <a:pPr algn="ctr"/>
            <a:r>
              <a:rPr lang="fr-FR" sz="1200" dirty="0">
                <a:solidFill>
                  <a:srgbClr val="FF0000"/>
                </a:solidFill>
                <a:latin typeface="Times" pitchFamily="18" charset="0"/>
              </a:rPr>
              <a:t>SANTÉ</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fr-FR" sz="1200" dirty="0">
              <a:solidFill>
                <a:schemeClr val="tx1"/>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Apprendre à faire son sac de football en autonomie </a:t>
            </a:r>
            <a:endParaRPr kumimoji="0" lang="fr-FR" sz="1200" b="0" i="0" u="none" strike="noStrike" cap="none" normalizeH="0" baseline="0" dirty="0">
              <a:ln>
                <a:noFill/>
              </a:ln>
              <a:solidFill>
                <a:schemeClr val="tx1"/>
              </a:solidFill>
              <a:effectLst/>
              <a:latin typeface="Times" pitchFamily="18" charset="0"/>
            </a:endParaRP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FC CHALLANS</a:t>
            </a:r>
          </a:p>
        </p:txBody>
      </p:sp>
      <p:sp>
        <p:nvSpPr>
          <p:cNvPr id="21" name="Rectangle 20"/>
          <p:cNvSpPr/>
          <p:nvPr/>
        </p:nvSpPr>
        <p:spPr bwMode="auto">
          <a:xfrm>
            <a:off x="4549053" y="188640"/>
            <a:ext cx="1391099"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a:solidFill>
                  <a:schemeClr val="tx1"/>
                </a:solidFill>
                <a:latin typeface="Times" pitchFamily="18" charset="0"/>
              </a:rPr>
              <a:t>07/10/2020</a:t>
            </a:r>
            <a:endParaRPr lang="fr-FR" sz="1200" dirty="0">
              <a:solidFill>
                <a:schemeClr val="tx1"/>
              </a:solidFill>
              <a:latin typeface="Times" pitchFamily="18" charset="0"/>
            </a:endParaRP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40</a:t>
            </a:r>
          </a:p>
        </p:txBody>
      </p:sp>
      <p:sp>
        <p:nvSpPr>
          <p:cNvPr id="23" name="Rectangle 22"/>
          <p:cNvSpPr/>
          <p:nvPr/>
        </p:nvSpPr>
        <p:spPr bwMode="auto">
          <a:xfrm>
            <a:off x="7501381" y="646331"/>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U8-U9</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31640" y="693646"/>
            <a:ext cx="7344816" cy="60016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a:p>
            <a:pPr algn="ctr"/>
            <a:endParaRPr lang="fr-FR" sz="3200" b="1" dirty="0"/>
          </a:p>
        </p:txBody>
      </p:sp>
      <p:pic>
        <p:nvPicPr>
          <p:cNvPr id="7" name="Image 6" descr="RÃ©sultat de recherche d'images pour &quot;logo FFF&quot;"/>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34" y="1916832"/>
            <a:ext cx="678426" cy="665584"/>
          </a:xfrm>
          <a:prstGeom prst="rect">
            <a:avLst/>
          </a:prstGeom>
          <a:effectLst>
            <a:softEdge rad="63500"/>
          </a:effectLst>
        </p:spPr>
      </p:pic>
      <p:sp>
        <p:nvSpPr>
          <p:cNvPr id="13" name="Rectangle à coins arrondis 12"/>
          <p:cNvSpPr/>
          <p:nvPr/>
        </p:nvSpPr>
        <p:spPr bwMode="auto">
          <a:xfrm>
            <a:off x="1331640" y="170026"/>
            <a:ext cx="7344816" cy="476305"/>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2800" b="1" dirty="0"/>
              <a:t>PHOTO DE L’ACTION</a:t>
            </a:r>
            <a:endParaRPr kumimoji="0" lang="fr-FR" sz="2800" b="1" i="0" u="none" strike="noStrike" cap="none" normalizeH="0" baseline="0" dirty="0">
              <a:ln>
                <a:noFill/>
              </a:ln>
              <a:solidFill>
                <a:schemeClr val="tx1"/>
              </a:solidFill>
              <a:effectLst/>
              <a:latin typeface="Times" pitchFamily="18" charset="0"/>
            </a:endParaRPr>
          </a:p>
        </p:txBody>
      </p:sp>
      <p:pic>
        <p:nvPicPr>
          <p:cNvPr id="4" name="Image 3">
            <a:extLst>
              <a:ext uri="{FF2B5EF4-FFF2-40B4-BE49-F238E27FC236}">
                <a16:creationId xmlns:a16="http://schemas.microsoft.com/office/drawing/2014/main" id="{9D60C222-E077-1F48-85F0-3CC03AC9D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463" y="933837"/>
            <a:ext cx="3391674" cy="2019344"/>
          </a:xfrm>
          <a:prstGeom prst="rect">
            <a:avLst/>
          </a:prstGeom>
        </p:spPr>
      </p:pic>
      <p:pic>
        <p:nvPicPr>
          <p:cNvPr id="6" name="Image 5">
            <a:extLst>
              <a:ext uri="{FF2B5EF4-FFF2-40B4-BE49-F238E27FC236}">
                <a16:creationId xmlns:a16="http://schemas.microsoft.com/office/drawing/2014/main" id="{4288F036-0A3F-AF4E-822E-94EA3AA555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9922" y="3099557"/>
            <a:ext cx="3412118" cy="1769604"/>
          </a:xfrm>
          <a:prstGeom prst="rect">
            <a:avLst/>
          </a:prstGeom>
        </p:spPr>
      </p:pic>
      <p:pic>
        <p:nvPicPr>
          <p:cNvPr id="12" name="Image 11">
            <a:extLst>
              <a:ext uri="{FF2B5EF4-FFF2-40B4-BE49-F238E27FC236}">
                <a16:creationId xmlns:a16="http://schemas.microsoft.com/office/drawing/2014/main" id="{4EB069D1-34D8-0547-9268-3D782D823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9922" y="4984830"/>
            <a:ext cx="3412118" cy="1631648"/>
          </a:xfrm>
          <a:prstGeom prst="rect">
            <a:avLst/>
          </a:prstGeom>
        </p:spPr>
      </p:pic>
      <p:pic>
        <p:nvPicPr>
          <p:cNvPr id="5" name="Image 4">
            <a:extLst>
              <a:ext uri="{FF2B5EF4-FFF2-40B4-BE49-F238E27FC236}">
                <a16:creationId xmlns:a16="http://schemas.microsoft.com/office/drawing/2014/main" id="{E696713C-6828-674C-8AC1-3A1A949DE0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2622" y="755637"/>
            <a:ext cx="3585612" cy="5932338"/>
          </a:xfrm>
          <a:prstGeom prst="rect">
            <a:avLst/>
          </a:prstGeom>
        </p:spPr>
      </p:pic>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9D44CAB8-42E6-4DB6-B19E-A388AB9B9C4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14195</TotalTime>
  <Words>275</Words>
  <Application>Microsoft Macintosh PowerPoint</Application>
  <PresentationFormat>Affichage à l'écran (4:3)</PresentationFormat>
  <Paragraphs>44</Paragraphs>
  <Slides>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Century Gothic</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Deborah GREFFINE</cp:lastModifiedBy>
  <cp:revision>636</cp:revision>
  <cp:lastPrinted>2020-10-09T08:57:56Z</cp:lastPrinted>
  <dcterms:created xsi:type="dcterms:W3CDTF">2006-11-08T16:46:26Z</dcterms:created>
  <dcterms:modified xsi:type="dcterms:W3CDTF">2020-10-15T07:42:36Z</dcterms:modified>
</cp:coreProperties>
</file>