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17.jpeg" ContentType="image/jpeg"/>
  <Override PartName="/ppt/media/image3.png" ContentType="image/png"/>
  <Override PartName="/ppt/media/image2.jpeg" ContentType="image/jpeg"/>
  <Override PartName="/ppt/media/image23.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8.png" ContentType="image/png"/>
  <Override PartName="/ppt/media/image19.png" ContentType="image/png"/>
  <Override PartName="/ppt/media/image20.jpeg" ContentType="image/jpeg"/>
  <Override PartName="/ppt/media/image21.jpeg" ContentType="image/jpeg"/>
  <Override PartName="/ppt/media/image22.jpeg" ContentType="image/jpeg"/>
  <Override PartName="/ppt/media/image2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104062"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2400" spc="-1" strike="noStrike">
                <a:solidFill>
                  <a:srgbClr val="000000"/>
                </a:solidFill>
                <a:latin typeface="Times New Roman"/>
              </a:rPr>
              <a:t>Cliquez pour déplacer la diapo</a:t>
            </a:r>
            <a:endParaRPr b="0" lang="fr-FR" sz="2400" spc="-1" strike="noStrike">
              <a:solidFill>
                <a:srgbClr val="000000"/>
              </a:solidFill>
              <a:latin typeface="Times New Roman"/>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3F61B627-D712-4685-976B-28031C1BB2B9}"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4025520" y="9723600"/>
            <a:ext cx="3078360" cy="510840"/>
          </a:xfrm>
          <a:prstGeom prst="rect">
            <a:avLst/>
          </a:prstGeom>
          <a:noFill/>
          <a:ln w="9360">
            <a:noFill/>
          </a:ln>
        </p:spPr>
        <p:txBody>
          <a:bodyPr lIns="99000" rIns="99000" tIns="49680" bIns="49680" anchor="b">
            <a:noAutofit/>
          </a:bodyPr>
          <a:p>
            <a:pPr algn="r">
              <a:lnSpc>
                <a:spcPct val="100000"/>
              </a:lnSpc>
            </a:pPr>
            <a:fld id="{C1B8C886-43CB-4FF6-B9F3-A8F5D7C541DC}" type="slidenum">
              <a:rPr b="0" lang="fr-FR" sz="1300" spc="-1" strike="noStrike">
                <a:latin typeface="Times New Roman"/>
              </a:rPr>
              <a:t>&lt;numéro&gt;</a:t>
            </a:fld>
            <a:endParaRPr b="0" lang="fr-FR" sz="1300" spc="-1" strike="noStrike">
              <a:latin typeface="Times New Roman"/>
            </a:endParaRPr>
          </a:p>
        </p:txBody>
      </p:sp>
      <p:sp>
        <p:nvSpPr>
          <p:cNvPr id="92" name="PlaceHolder 2"/>
          <p:cNvSpPr>
            <a:spLocks noGrp="1"/>
          </p:cNvSpPr>
          <p:nvPr>
            <p:ph type="sldImg"/>
          </p:nvPr>
        </p:nvSpPr>
        <p:spPr>
          <a:xfrm>
            <a:off x="993600" y="768240"/>
            <a:ext cx="5116320" cy="3836520"/>
          </a:xfrm>
          <a:prstGeom prst="rect">
            <a:avLst/>
          </a:prstGeom>
        </p:spPr>
      </p:sp>
      <p:sp>
        <p:nvSpPr>
          <p:cNvPr id="93" name="PlaceHolder 3"/>
          <p:cNvSpPr>
            <a:spLocks noGrp="1"/>
          </p:cNvSpPr>
          <p:nvPr>
            <p:ph type="body"/>
          </p:nvPr>
        </p:nvSpPr>
        <p:spPr>
          <a:xfrm>
            <a:off x="946800" y="4861080"/>
            <a:ext cx="5210280" cy="460512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400" cy="685440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2400" spc="-1" strike="noStrike">
                <a:solidFill>
                  <a:srgbClr val="000000"/>
                </a:solidFill>
                <a:latin typeface="Times New Roman"/>
              </a:rPr>
              <a:t>Cliquez pour éditer le format du texte-titre</a:t>
            </a:r>
            <a:endParaRPr b="0" lang="fr-FR" sz="2400" spc="-1" strike="noStrike">
              <a:solidFill>
                <a:srgbClr val="000000"/>
              </a:solidFill>
              <a:latin typeface="Times New Roman"/>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Times New Roman"/>
              </a:rPr>
              <a:t>Cliquez pour éditer le format du plan de texte</a:t>
            </a:r>
            <a:endParaRPr b="0" lang="fr-FR"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Times New Roman"/>
              </a:rPr>
              <a:t>Second niveau de plan</a:t>
            </a:r>
            <a:endParaRPr b="0" lang="fr-FR"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Times New Roman"/>
              </a:rPr>
              <a:t>Troisième niveau de plan</a:t>
            </a:r>
            <a:endParaRPr b="0" lang="fr-FR"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Times New Roman"/>
              </a:rPr>
              <a:t>Quatrième niveau de plan</a:t>
            </a:r>
            <a:endParaRPr b="0" lang="fr-FR"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Times New Roman"/>
              </a:rPr>
              <a:t>Cinquième niveau de plan</a:t>
            </a:r>
            <a:endParaRPr b="0" lang="fr-FR"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Times New Roman"/>
              </a:rPr>
              <a:t>Sixième niveau de plan</a:t>
            </a:r>
            <a:endParaRPr b="0" lang="fr-FR"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Times New Roman"/>
              </a:rPr>
              <a:t>Septième niveau de plan</a:t>
            </a:r>
            <a:endParaRPr b="0" lang="fr-FR"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1" Type="http://schemas.openxmlformats.org/officeDocument/2006/relationships/image" Target="../media/image12.png"/><Relationship Id="rId12" Type="http://schemas.openxmlformats.org/officeDocument/2006/relationships/slideLayout" Target="../slideLayouts/slideLayout1.xml"/><Relationship Id="rId13"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0" y="0"/>
            <a:ext cx="9143640" cy="6857640"/>
          </a:xfrm>
          <a:prstGeom prst="rect">
            <a:avLst/>
          </a:prstGeom>
          <a:ln w="9525">
            <a:noFill/>
          </a:ln>
        </p:spPr>
      </p:pic>
      <p:sp>
        <p:nvSpPr>
          <p:cNvPr id="46" name="CustomShape 1"/>
          <p:cNvSpPr/>
          <p:nvPr/>
        </p:nvSpPr>
        <p:spPr>
          <a:xfrm>
            <a:off x="2591640" y="2006280"/>
            <a:ext cx="4104000" cy="364680"/>
          </a:xfrm>
          <a:prstGeom prst="rect">
            <a:avLst/>
          </a:prstGeom>
          <a:solidFill>
            <a:srgbClr val="ffc000"/>
          </a:solidFill>
          <a:ln w="57150">
            <a:solidFill>
              <a:srgbClr val="ffc000"/>
            </a:solidFill>
            <a:miter/>
          </a:ln>
          <a:effectLst>
            <a:softEdge rad="127080"/>
          </a:effectLst>
        </p:spPr>
        <p:style>
          <a:lnRef idx="0"/>
          <a:fillRef idx="0"/>
          <a:effectRef idx="0"/>
          <a:fontRef idx="minor"/>
        </p:style>
        <p:txBody>
          <a:bodyPr lIns="90000" rIns="90000" tIns="45000" bIns="45000">
            <a:spAutoFit/>
          </a:bodyPr>
          <a:p>
            <a:pPr algn="ctr">
              <a:lnSpc>
                <a:spcPct val="100000"/>
              </a:lnSpc>
              <a:spcBef>
                <a:spcPts val="901"/>
              </a:spcBef>
            </a:pPr>
            <a:r>
              <a:rPr b="1" lang="fr-FR" sz="1800" spc="-1" strike="noStrike">
                <a:solidFill>
                  <a:srgbClr val="333399"/>
                </a:solidFill>
                <a:latin typeface="Arial"/>
              </a:rPr>
              <a:t>PROGRAMME EDUCATIF FEDERAL </a:t>
            </a:r>
            <a:endParaRPr b="0" lang="fr-FR" sz="1800" spc="-1" strike="noStrike">
              <a:latin typeface="Arial"/>
            </a:endParaRPr>
          </a:p>
        </p:txBody>
      </p:sp>
      <p:sp>
        <p:nvSpPr>
          <p:cNvPr id="47" name="CustomShape 2"/>
          <p:cNvSpPr/>
          <p:nvPr/>
        </p:nvSpPr>
        <p:spPr>
          <a:xfrm>
            <a:off x="643680" y="4073400"/>
            <a:ext cx="8000640" cy="609120"/>
          </a:xfrm>
          <a:prstGeom prst="rect">
            <a:avLst/>
          </a:prstGeom>
          <a:noFill/>
          <a:ln w="9525">
            <a:noFill/>
          </a:ln>
        </p:spPr>
        <p:style>
          <a:lnRef idx="0"/>
          <a:fillRef idx="0"/>
          <a:effectRef idx="0"/>
          <a:fontRef idx="minor"/>
        </p:style>
      </p:sp>
      <p:sp>
        <p:nvSpPr>
          <p:cNvPr id="48" name="CustomShape 3"/>
          <p:cNvSpPr/>
          <p:nvPr/>
        </p:nvSpPr>
        <p:spPr>
          <a:xfrm>
            <a:off x="3292200" y="2969280"/>
            <a:ext cx="2559240" cy="1082160"/>
          </a:xfrm>
          <a:prstGeom prst="rect">
            <a:avLst/>
          </a:prstGeom>
          <a:solidFill>
            <a:srgbClr val="ffffff"/>
          </a:solidFill>
          <a:ln>
            <a:noFill/>
          </a:ln>
          <a:effectLst>
            <a:outerShdw algn="ctr" blurRad="190500" dir="2700000" dist="228593">
              <a:srgbClr val="000000">
                <a:alpha val="30000"/>
              </a:srgbClr>
            </a:outerShdw>
          </a:effectLst>
          <a:scene3d>
            <a:camera prst="orthographicFront">
              <a:rot lat="0" lon="0" rev="0"/>
            </a:camera>
            <a:lightRig dir="t" rig="glow">
              <a:rot lat="0" lon="0" rev="4800000"/>
            </a:lightRig>
          </a:scene3d>
          <a:sp3d prstMaterial="matte">
            <a:bevelT w="127000" h="63500"/>
          </a:sp3d>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1" lang="fr-FR" sz="3200" spc="-1" strike="noStrike">
                <a:solidFill>
                  <a:srgbClr val="222267"/>
                </a:solidFill>
                <a:latin typeface="Arial"/>
              </a:rPr>
              <a:t>FICHE </a:t>
            </a:r>
            <a:endParaRPr b="0" lang="fr-FR" sz="3200" spc="-1" strike="noStrike">
              <a:latin typeface="Arial"/>
            </a:endParaRPr>
          </a:p>
          <a:p>
            <a:pPr algn="ctr">
              <a:lnSpc>
                <a:spcPct val="100000"/>
              </a:lnSpc>
              <a:tabLst>
                <a:tab algn="l" pos="0"/>
              </a:tabLst>
            </a:pPr>
            <a:r>
              <a:rPr b="1" lang="fr-FR" sz="3200" spc="-1" strike="noStrike">
                <a:solidFill>
                  <a:srgbClr val="222267"/>
                </a:solidFill>
                <a:latin typeface="Arial"/>
              </a:rPr>
              <a:t>« ACTION »</a:t>
            </a:r>
            <a:endParaRPr b="0" lang="fr-FR" sz="3200" spc="-1" strike="noStrike">
              <a:latin typeface="Arial"/>
            </a:endParaRPr>
          </a:p>
        </p:txBody>
      </p:sp>
      <p:pic>
        <p:nvPicPr>
          <p:cNvPr id="49" name="Picture 3" descr=""/>
          <p:cNvPicPr/>
          <p:nvPr/>
        </p:nvPicPr>
        <p:blipFill>
          <a:blip r:embed="rId2"/>
          <a:stretch/>
        </p:blipFill>
        <p:spPr>
          <a:xfrm>
            <a:off x="0" y="6165360"/>
            <a:ext cx="1675440" cy="692280"/>
          </a:xfrm>
          <a:prstGeom prst="rect">
            <a:avLst/>
          </a:prstGeom>
          <a:ln w="9525">
            <a:noFill/>
          </a:ln>
        </p:spPr>
      </p:pic>
      <p:pic>
        <p:nvPicPr>
          <p:cNvPr id="50" name="Picture 4" descr=""/>
          <p:cNvPicPr/>
          <p:nvPr/>
        </p:nvPicPr>
        <p:blipFill>
          <a:blip r:embed="rId3"/>
          <a:stretch/>
        </p:blipFill>
        <p:spPr>
          <a:xfrm>
            <a:off x="1619640" y="6165360"/>
            <a:ext cx="1548360" cy="692280"/>
          </a:xfrm>
          <a:prstGeom prst="rect">
            <a:avLst/>
          </a:prstGeom>
          <a:ln w="9525">
            <a:noFill/>
          </a:ln>
        </p:spPr>
      </p:pic>
      <p:pic>
        <p:nvPicPr>
          <p:cNvPr id="51" name="Picture 5" descr=""/>
          <p:cNvPicPr/>
          <p:nvPr/>
        </p:nvPicPr>
        <p:blipFill>
          <a:blip r:embed="rId4"/>
          <a:stretch/>
        </p:blipFill>
        <p:spPr>
          <a:xfrm>
            <a:off x="3132000" y="6165360"/>
            <a:ext cx="1539000" cy="692280"/>
          </a:xfrm>
          <a:prstGeom prst="rect">
            <a:avLst/>
          </a:prstGeom>
          <a:ln w="9525">
            <a:noFill/>
          </a:ln>
        </p:spPr>
      </p:pic>
      <p:pic>
        <p:nvPicPr>
          <p:cNvPr id="52" name="Picture 6" descr=""/>
          <p:cNvPicPr/>
          <p:nvPr/>
        </p:nvPicPr>
        <p:blipFill>
          <a:blip r:embed="rId5"/>
          <a:stretch/>
        </p:blipFill>
        <p:spPr>
          <a:xfrm>
            <a:off x="4644000" y="6165360"/>
            <a:ext cx="1499760" cy="692280"/>
          </a:xfrm>
          <a:prstGeom prst="rect">
            <a:avLst/>
          </a:prstGeom>
          <a:ln w="9525">
            <a:noFill/>
          </a:ln>
        </p:spPr>
      </p:pic>
      <p:pic>
        <p:nvPicPr>
          <p:cNvPr id="53" name="Picture 7" descr=""/>
          <p:cNvPicPr/>
          <p:nvPr/>
        </p:nvPicPr>
        <p:blipFill>
          <a:blip r:embed="rId6"/>
          <a:stretch/>
        </p:blipFill>
        <p:spPr>
          <a:xfrm>
            <a:off x="6084000" y="6165360"/>
            <a:ext cx="1596960" cy="692280"/>
          </a:xfrm>
          <a:prstGeom prst="rect">
            <a:avLst/>
          </a:prstGeom>
          <a:ln w="9525">
            <a:noFill/>
          </a:ln>
        </p:spPr>
      </p:pic>
      <p:pic>
        <p:nvPicPr>
          <p:cNvPr id="54" name="Picture 8" descr=""/>
          <p:cNvPicPr/>
          <p:nvPr/>
        </p:nvPicPr>
        <p:blipFill>
          <a:blip r:embed="rId7"/>
          <a:stretch/>
        </p:blipFill>
        <p:spPr>
          <a:xfrm>
            <a:off x="7668360" y="6159960"/>
            <a:ext cx="1475280" cy="697680"/>
          </a:xfrm>
          <a:prstGeom prst="rect">
            <a:avLst/>
          </a:prstGeom>
          <a:ln w="9525">
            <a:noFill/>
          </a:ln>
        </p:spPr>
      </p:pic>
      <p:pic>
        <p:nvPicPr>
          <p:cNvPr id="55" name="Image 13" descr="RÃ©sultat de recherche d'images pour &quot;logo FFF&quot;"/>
          <p:cNvPicPr/>
          <p:nvPr/>
        </p:nvPicPr>
        <p:blipFill>
          <a:blip r:embed="rId8"/>
          <a:stretch/>
        </p:blipFill>
        <p:spPr>
          <a:xfrm>
            <a:off x="3845880" y="197280"/>
            <a:ext cx="1451880" cy="1781280"/>
          </a:xfrm>
          <a:prstGeom prst="rect">
            <a:avLst/>
          </a:prstGeom>
          <a:ln w="0">
            <a:noFill/>
          </a:ln>
        </p:spPr>
      </p:pic>
      <p:pic>
        <p:nvPicPr>
          <p:cNvPr id="56" name="Image 2" descr=""/>
          <p:cNvPicPr/>
          <p:nvPr/>
        </p:nvPicPr>
        <p:blipFill>
          <a:blip r:embed="rId9"/>
          <a:stretch/>
        </p:blipFill>
        <p:spPr>
          <a:xfrm>
            <a:off x="7884360" y="197280"/>
            <a:ext cx="1069560" cy="1336680"/>
          </a:xfrm>
          <a:prstGeom prst="rect">
            <a:avLst/>
          </a:prstGeom>
          <a:ln w="0">
            <a:noFill/>
          </a:ln>
        </p:spPr>
      </p:pic>
      <p:pic>
        <p:nvPicPr>
          <p:cNvPr id="57" name="Image 15" descr=""/>
          <p:cNvPicPr/>
          <p:nvPr/>
        </p:nvPicPr>
        <p:blipFill>
          <a:blip r:embed="rId10"/>
          <a:stretch/>
        </p:blipFill>
        <p:spPr>
          <a:xfrm>
            <a:off x="1511640" y="4406400"/>
            <a:ext cx="6264360" cy="1476000"/>
          </a:xfrm>
          <a:prstGeom prst="rect">
            <a:avLst/>
          </a:prstGeom>
          <a:ln w="0">
            <a:noFill/>
          </a:ln>
          <a:effectLst>
            <a:softEdge rad="177840"/>
          </a:effectLst>
        </p:spPr>
      </p:pic>
      <p:pic>
        <p:nvPicPr>
          <p:cNvPr id="58" name="Image 16" descr=""/>
          <p:cNvPicPr/>
          <p:nvPr/>
        </p:nvPicPr>
        <p:blipFill>
          <a:blip r:embed="rId11"/>
          <a:stretch/>
        </p:blipFill>
        <p:spPr>
          <a:xfrm>
            <a:off x="189720" y="197280"/>
            <a:ext cx="1069560" cy="13366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60" name="CustomShape 2"/>
          <p:cNvSpPr/>
          <p:nvPr/>
        </p:nvSpPr>
        <p:spPr>
          <a:xfrm>
            <a:off x="1475640" y="3717000"/>
            <a:ext cx="1630800" cy="1772280"/>
          </a:xfrm>
          <a:prstGeom prst="round2DiagRect">
            <a:avLst>
              <a:gd name="adj1" fmla="val 16667"/>
              <a:gd name="adj2" fmla="val 0"/>
            </a:avLst>
          </a:prstGeom>
          <a:blipFill rotWithShape="0">
            <a:blip r:embed="rId1"/>
            <a:stretch/>
          </a:blipFill>
          <a:ln cap="sq" w="8890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1" name="CustomShape 3"/>
          <p:cNvSpPr/>
          <p:nvPr/>
        </p:nvSpPr>
        <p:spPr>
          <a:xfrm>
            <a:off x="1331640" y="3141000"/>
            <a:ext cx="7344360" cy="360000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endParaRPr b="0" lang="fr-FR" sz="2400" spc="-1" strike="noStrike">
              <a:latin typeface="Arial"/>
            </a:endParaRPr>
          </a:p>
          <a:p>
            <a:pPr algn="ctr">
              <a:lnSpc>
                <a:spcPct val="100000"/>
              </a:lnSpc>
              <a:tabLst>
                <a:tab algn="l" pos="0"/>
              </a:tabLst>
            </a:pPr>
            <a:r>
              <a:rPr b="0" lang="fr-FR" sz="1200" spc="-1" strike="noStrike">
                <a:solidFill>
                  <a:srgbClr val="000000"/>
                </a:solidFill>
                <a:latin typeface="Century Gothic"/>
              </a:rPr>
              <a:t>(Qui ? Quand ? Quoi ? Où ? Comment ?)</a:t>
            </a: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Lors du stage de Février, nous avons proposé aux enfants de réaliser un dessin chacun lors d’un atelier afin de promouvoir « l’image du club ». </a:t>
            </a:r>
            <a:b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L’objectif est de récupérer les dessins de chaque licencié du foot d'animation et de proposer un vote auprès de notre communauté sur les réseaux sociaux pour en choisir 3. Le bureau + bénévoles choisiront ensuite sur les 3, le dessin qui représente le + l'association pour ensuite le transformer en fresque sur le mur du club-house à l'entrée du complexe de ST MARTIN DES NOYERS.</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Nous avons installé 4 enfants par table dans une salle, avec 3 exemples réalisés par des parents de notre équipe féminine lors du second confinement. Chacun devait dessiner en utilisant son imagination un dessin qui pour lui représentait le club en général.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r>
              <a:rPr b="0" lang="fr-FR" sz="1200" spc="-1" strike="noStrike">
                <a:solidFill>
                  <a:srgbClr val="000000"/>
                </a:solidFill>
                <a:latin typeface="Century Gothic"/>
              </a:rPr>
              <a:t>Lors du bilan, les U6 ont trouvé cela plutôt compliqué mais ont réalisé de jolis dessins. Alors que les U8-U9 ont trouvé cela vraiment intéressant et ont hâte de voir leurs dessins sur les réseaux sociaux du club.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62" name="CustomShape 4"/>
          <p:cNvSpPr/>
          <p:nvPr/>
        </p:nvSpPr>
        <p:spPr>
          <a:xfrm>
            <a:off x="3852000" y="2925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Résumé de l’action</a:t>
            </a:r>
            <a:endParaRPr b="0" lang="fr-FR" sz="1800" spc="-1" strike="noStrike">
              <a:latin typeface="Arial"/>
            </a:endParaRPr>
          </a:p>
        </p:txBody>
      </p:sp>
      <p:sp>
        <p:nvSpPr>
          <p:cNvPr id="63" name="CustomShape 5"/>
          <p:cNvSpPr/>
          <p:nvPr/>
        </p:nvSpPr>
        <p:spPr>
          <a:xfrm>
            <a:off x="1331640" y="2277000"/>
            <a:ext cx="2160000" cy="71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ENGAGEMENT CITOYEN</a:t>
            </a:r>
            <a:endParaRPr b="0" lang="fr-FR" sz="1200" spc="-1" strike="noStrike">
              <a:latin typeface="Arial"/>
            </a:endParaRPr>
          </a:p>
        </p:txBody>
      </p:sp>
      <p:sp>
        <p:nvSpPr>
          <p:cNvPr id="64" name="CustomShape 6"/>
          <p:cNvSpPr/>
          <p:nvPr/>
        </p:nvSpPr>
        <p:spPr>
          <a:xfrm>
            <a:off x="1331640" y="1917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Thématique</a:t>
            </a:r>
            <a:endParaRPr b="0" lang="fr-FR" sz="1800" spc="-1" strike="noStrike">
              <a:latin typeface="Arial"/>
            </a:endParaRPr>
          </a:p>
        </p:txBody>
      </p:sp>
      <p:sp>
        <p:nvSpPr>
          <p:cNvPr id="65" name="CustomShape 7"/>
          <p:cNvSpPr/>
          <p:nvPr/>
        </p:nvSpPr>
        <p:spPr>
          <a:xfrm>
            <a:off x="133164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Nom du club</a:t>
            </a:r>
            <a:endParaRPr b="0" lang="fr-FR" sz="1400" spc="-1" strike="noStrike">
              <a:latin typeface="Arial"/>
            </a:endParaRPr>
          </a:p>
        </p:txBody>
      </p:sp>
      <p:sp>
        <p:nvSpPr>
          <p:cNvPr id="66" name="CustomShape 8"/>
          <p:cNvSpPr/>
          <p:nvPr/>
        </p:nvSpPr>
        <p:spPr>
          <a:xfrm>
            <a:off x="6349320" y="1592640"/>
            <a:ext cx="2232000" cy="1367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0" lang="fr-FR" sz="1200" spc="-1" strike="noStrike">
                <a:solidFill>
                  <a:srgbClr val="000000"/>
                </a:solidFill>
                <a:latin typeface="Times New Roman"/>
              </a:rPr>
              <a:t>Le concours de dessin du « FCCM »</a:t>
            </a:r>
            <a:endParaRPr b="0" lang="fr-FR" sz="1200" spc="-1" strike="noStrike">
              <a:latin typeface="Arial"/>
            </a:endParaRPr>
          </a:p>
        </p:txBody>
      </p:sp>
      <p:sp>
        <p:nvSpPr>
          <p:cNvPr id="67" name="CustomShape 9"/>
          <p:cNvSpPr/>
          <p:nvPr/>
        </p:nvSpPr>
        <p:spPr>
          <a:xfrm>
            <a:off x="6349320" y="1232640"/>
            <a:ext cx="2232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Nom de l’action</a:t>
            </a:r>
            <a:endParaRPr b="0" lang="fr-FR" sz="1800" spc="-1" strike="noStrike">
              <a:latin typeface="Arial"/>
            </a:endParaRPr>
          </a:p>
        </p:txBody>
      </p:sp>
      <p:sp>
        <p:nvSpPr>
          <p:cNvPr id="68" name="CustomShape 10"/>
          <p:cNvSpPr/>
          <p:nvPr/>
        </p:nvSpPr>
        <p:spPr>
          <a:xfrm>
            <a:off x="644436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Nb participants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69" name="CustomShape 11"/>
          <p:cNvSpPr/>
          <p:nvPr/>
        </p:nvSpPr>
        <p:spPr>
          <a:xfrm>
            <a:off x="1331640" y="1412640"/>
            <a:ext cx="216000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VENDEE</a:t>
            </a:r>
            <a:endParaRPr b="0" lang="fr-FR" sz="1200" spc="-1" strike="noStrike">
              <a:latin typeface="Arial"/>
            </a:endParaRPr>
          </a:p>
        </p:txBody>
      </p:sp>
      <p:sp>
        <p:nvSpPr>
          <p:cNvPr id="70" name="CustomShape 12"/>
          <p:cNvSpPr/>
          <p:nvPr/>
        </p:nvSpPr>
        <p:spPr>
          <a:xfrm>
            <a:off x="1331640" y="1052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District</a:t>
            </a:r>
            <a:endParaRPr b="0" lang="fr-FR" sz="1800" spc="-1" strike="noStrike">
              <a:latin typeface="Arial"/>
            </a:endParaRPr>
          </a:p>
        </p:txBody>
      </p:sp>
      <p:sp>
        <p:nvSpPr>
          <p:cNvPr id="71" name="CustomShape 13"/>
          <p:cNvSpPr/>
          <p:nvPr/>
        </p:nvSpPr>
        <p:spPr>
          <a:xfrm>
            <a:off x="385200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Date </a:t>
            </a:r>
            <a:endParaRPr b="0" lang="fr-FR" sz="1400" spc="-1" strike="noStrike">
              <a:latin typeface="Arial"/>
            </a:endParaRPr>
          </a:p>
        </p:txBody>
      </p:sp>
      <p:sp>
        <p:nvSpPr>
          <p:cNvPr id="72" name="CustomShape 14"/>
          <p:cNvSpPr/>
          <p:nvPr/>
        </p:nvSpPr>
        <p:spPr>
          <a:xfrm>
            <a:off x="6444360" y="6548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Catégorie</a:t>
            </a:r>
            <a:r>
              <a:rPr b="0" lang="fr-FR" sz="1400" spc="-1" strike="noStrike">
                <a:solidFill>
                  <a:srgbClr val="ffffff"/>
                </a:solidFill>
                <a:latin typeface="Times New Roman"/>
              </a:rPr>
              <a: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73" name="CustomShape 15"/>
          <p:cNvSpPr/>
          <p:nvPr/>
        </p:nvSpPr>
        <p:spPr>
          <a:xfrm>
            <a:off x="1331640" y="548640"/>
            <a:ext cx="2160000" cy="413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FC STE CECILE ST MARTIN</a:t>
            </a:r>
            <a:endParaRPr b="0" lang="fr-FR" sz="1200" spc="-1" strike="noStrike">
              <a:latin typeface="Arial"/>
            </a:endParaRPr>
          </a:p>
        </p:txBody>
      </p:sp>
      <p:sp>
        <p:nvSpPr>
          <p:cNvPr id="74" name="CustomShape 16"/>
          <p:cNvSpPr/>
          <p:nvPr/>
        </p:nvSpPr>
        <p:spPr>
          <a:xfrm>
            <a:off x="4548960" y="188640"/>
            <a:ext cx="13906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23 FEVRIER 2021</a:t>
            </a:r>
            <a:endParaRPr b="0" lang="fr-FR" sz="1200" spc="-1" strike="noStrike">
              <a:latin typeface="Arial"/>
            </a:endParaRPr>
          </a:p>
        </p:txBody>
      </p:sp>
      <p:sp>
        <p:nvSpPr>
          <p:cNvPr id="75" name="CustomShape 17"/>
          <p:cNvSpPr/>
          <p:nvPr/>
        </p:nvSpPr>
        <p:spPr>
          <a:xfrm>
            <a:off x="7836840" y="190800"/>
            <a:ext cx="7444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16</a:t>
            </a:r>
            <a:endParaRPr b="0" lang="fr-FR" sz="1200" spc="-1" strike="noStrike">
              <a:latin typeface="Arial"/>
            </a:endParaRPr>
          </a:p>
        </p:txBody>
      </p:sp>
      <p:sp>
        <p:nvSpPr>
          <p:cNvPr id="76" name="CustomShape 18"/>
          <p:cNvSpPr/>
          <p:nvPr/>
        </p:nvSpPr>
        <p:spPr>
          <a:xfrm>
            <a:off x="7501320" y="646200"/>
            <a:ext cx="108432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U6 à U9</a:t>
            </a:r>
            <a:endParaRPr b="0" lang="fr-FR" sz="1200" spc="-1" strike="noStrike">
              <a:latin typeface="Arial"/>
            </a:endParaRPr>
          </a:p>
        </p:txBody>
      </p:sp>
      <p:pic>
        <p:nvPicPr>
          <p:cNvPr id="77" name="Picture 2" descr=""/>
          <p:cNvPicPr/>
          <p:nvPr/>
        </p:nvPicPr>
        <p:blipFill>
          <a:blip r:embed="rId2"/>
          <a:srcRect l="10812" t="21118" r="18923" b="12951"/>
          <a:stretch/>
        </p:blipFill>
        <p:spPr>
          <a:xfrm>
            <a:off x="4118400" y="723240"/>
            <a:ext cx="1698840" cy="2027160"/>
          </a:xfrm>
          <a:prstGeom prst="rect">
            <a:avLst/>
          </a:prstGeom>
          <a:ln w="9525">
            <a:solidFill>
              <a:schemeClr val="tx1"/>
            </a:solidFill>
            <a:miter/>
          </a:ln>
        </p:spPr>
      </p:pic>
      <p:pic>
        <p:nvPicPr>
          <p:cNvPr id="78" name="Image 27" descr="RÃ©sultat de recherche d'images pour &quot;logo FFF&quot;"/>
          <p:cNvPicPr/>
          <p:nvPr/>
        </p:nvPicPr>
        <p:blipFill>
          <a:blip r:embed="rId3"/>
          <a:stretch/>
        </p:blipFill>
        <p:spPr>
          <a:xfrm>
            <a:off x="118080" y="165240"/>
            <a:ext cx="586440" cy="719640"/>
          </a:xfrm>
          <a:prstGeom prst="rect">
            <a:avLst/>
          </a:prstGeom>
          <a:ln w="0">
            <a:noFill/>
          </a:ln>
        </p:spPr>
      </p:pic>
      <p:pic>
        <p:nvPicPr>
          <p:cNvPr id="79" name="Image 28" descr=""/>
          <p:cNvPicPr/>
          <p:nvPr/>
        </p:nvPicPr>
        <p:blipFill>
          <a:blip r:embed="rId4"/>
          <a:stretch/>
        </p:blipFill>
        <p:spPr>
          <a:xfrm>
            <a:off x="118080" y="1046160"/>
            <a:ext cx="586440" cy="726120"/>
          </a:xfrm>
          <a:prstGeom prst="rect">
            <a:avLst/>
          </a:prstGeom>
          <a:ln w="0">
            <a:noFill/>
          </a:ln>
        </p:spPr>
      </p:pic>
      <p:pic>
        <p:nvPicPr>
          <p:cNvPr id="80" name="Image 2" descr=""/>
          <p:cNvPicPr/>
          <p:nvPr/>
        </p:nvPicPr>
        <p:blipFill>
          <a:blip r:embed="rId5"/>
          <a:stretch/>
        </p:blipFill>
        <p:spPr>
          <a:xfrm>
            <a:off x="72360" y="1917000"/>
            <a:ext cx="678240" cy="665280"/>
          </a:xfrm>
          <a:prstGeom prst="rect">
            <a:avLst/>
          </a:prstGeom>
          <a:ln w="0">
            <a:noFill/>
          </a:ln>
          <a:effectLst>
            <a:softEdge rad="63360"/>
          </a:effectLst>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82" name="CustomShape 2"/>
          <p:cNvSpPr/>
          <p:nvPr/>
        </p:nvSpPr>
        <p:spPr>
          <a:xfrm>
            <a:off x="1331640" y="693720"/>
            <a:ext cx="7344360" cy="593964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p:txBody>
      </p:sp>
      <p:pic>
        <p:nvPicPr>
          <p:cNvPr id="83" name="Image 6" descr="RÃ©sultat de recherche d'images pour &quot;logo FFF&quot;"/>
          <p:cNvPicPr/>
          <p:nvPr/>
        </p:nvPicPr>
        <p:blipFill>
          <a:blip r:embed="rId1"/>
          <a:stretch/>
        </p:blipFill>
        <p:spPr>
          <a:xfrm>
            <a:off x="118080" y="165240"/>
            <a:ext cx="586440" cy="719640"/>
          </a:xfrm>
          <a:prstGeom prst="rect">
            <a:avLst/>
          </a:prstGeom>
          <a:ln w="0">
            <a:noFill/>
          </a:ln>
        </p:spPr>
      </p:pic>
      <p:pic>
        <p:nvPicPr>
          <p:cNvPr id="84" name="Image 8" descr=""/>
          <p:cNvPicPr/>
          <p:nvPr/>
        </p:nvPicPr>
        <p:blipFill>
          <a:blip r:embed="rId2"/>
          <a:stretch/>
        </p:blipFill>
        <p:spPr>
          <a:xfrm>
            <a:off x="118080" y="1046160"/>
            <a:ext cx="586440" cy="726120"/>
          </a:xfrm>
          <a:prstGeom prst="rect">
            <a:avLst/>
          </a:prstGeom>
          <a:ln w="0">
            <a:noFill/>
          </a:ln>
        </p:spPr>
      </p:pic>
      <p:pic>
        <p:nvPicPr>
          <p:cNvPr id="85" name="Image 9" descr=""/>
          <p:cNvPicPr/>
          <p:nvPr/>
        </p:nvPicPr>
        <p:blipFill>
          <a:blip r:embed="rId3"/>
          <a:stretch/>
        </p:blipFill>
        <p:spPr>
          <a:xfrm>
            <a:off x="72360" y="1917000"/>
            <a:ext cx="678240" cy="665280"/>
          </a:xfrm>
          <a:prstGeom prst="rect">
            <a:avLst/>
          </a:prstGeom>
          <a:ln w="0">
            <a:noFill/>
          </a:ln>
          <a:effectLst>
            <a:softEdge rad="63360"/>
          </a:effectLst>
        </p:spPr>
      </p:pic>
      <p:sp>
        <p:nvSpPr>
          <p:cNvPr id="86" name="CustomShape 3"/>
          <p:cNvSpPr/>
          <p:nvPr/>
        </p:nvSpPr>
        <p:spPr>
          <a:xfrm>
            <a:off x="1331640" y="169920"/>
            <a:ext cx="7344360" cy="47592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2800" spc="-1" strike="noStrike">
                <a:solidFill>
                  <a:srgbClr val="ffffff"/>
                </a:solidFill>
                <a:latin typeface="Times New Roman"/>
              </a:rPr>
              <a:t>PHOTO DE L’ACTION</a:t>
            </a:r>
            <a:endParaRPr b="0" lang="fr-FR" sz="2800" spc="-1" strike="noStrike">
              <a:latin typeface="Arial"/>
            </a:endParaRPr>
          </a:p>
        </p:txBody>
      </p:sp>
      <p:pic>
        <p:nvPicPr>
          <p:cNvPr id="87" name="Image 3" descr=""/>
          <p:cNvPicPr/>
          <p:nvPr/>
        </p:nvPicPr>
        <p:blipFill>
          <a:blip r:embed="rId4"/>
          <a:stretch/>
        </p:blipFill>
        <p:spPr>
          <a:xfrm rot="16200000">
            <a:off x="2259000" y="573120"/>
            <a:ext cx="2108160" cy="2811240"/>
          </a:xfrm>
          <a:prstGeom prst="rect">
            <a:avLst/>
          </a:prstGeom>
          <a:ln w="0">
            <a:noFill/>
          </a:ln>
        </p:spPr>
      </p:pic>
      <p:pic>
        <p:nvPicPr>
          <p:cNvPr id="88" name="Image 5" descr=""/>
          <p:cNvPicPr/>
          <p:nvPr/>
        </p:nvPicPr>
        <p:blipFill>
          <a:blip r:embed="rId5"/>
          <a:stretch/>
        </p:blipFill>
        <p:spPr>
          <a:xfrm>
            <a:off x="6035760" y="3286080"/>
            <a:ext cx="2443320" cy="3258000"/>
          </a:xfrm>
          <a:prstGeom prst="rect">
            <a:avLst/>
          </a:prstGeom>
          <a:ln w="0">
            <a:noFill/>
          </a:ln>
        </p:spPr>
      </p:pic>
      <p:pic>
        <p:nvPicPr>
          <p:cNvPr id="89" name="Image 11" descr=""/>
          <p:cNvPicPr/>
          <p:nvPr/>
        </p:nvPicPr>
        <p:blipFill>
          <a:blip r:embed="rId6"/>
          <a:stretch/>
        </p:blipFill>
        <p:spPr>
          <a:xfrm>
            <a:off x="1747440" y="3573000"/>
            <a:ext cx="3705480" cy="2779200"/>
          </a:xfrm>
          <a:prstGeom prst="rect">
            <a:avLst/>
          </a:prstGeom>
          <a:ln w="0">
            <a:noFill/>
          </a:ln>
        </p:spPr>
      </p:pic>
      <p:pic>
        <p:nvPicPr>
          <p:cNvPr id="90" name="Image 14" descr=""/>
          <p:cNvPicPr/>
          <p:nvPr/>
        </p:nvPicPr>
        <p:blipFill>
          <a:blip r:embed="rId7"/>
          <a:srcRect l="24653" t="17604" r="0" b="0"/>
          <a:stretch/>
        </p:blipFill>
        <p:spPr>
          <a:xfrm rot="10800000">
            <a:off x="5580360" y="767880"/>
            <a:ext cx="2952000" cy="2421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5710</TotalTime>
  <Application>LibreOffice/7.0.3.1$Windows_X86_64 LibreOffice_project/d7547858d014d4cf69878db179d326fc3483e082</Application>
  <Words>238</Words>
  <Paragraphs>42</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2021-03-11T12:09:09Z</cp:lastPrinted>
  <dcterms:modified xsi:type="dcterms:W3CDTF">2021-03-11T12:09:55Z</dcterms:modified>
  <cp:revision>648</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