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1.xml" ContentType="application/xml"/>
  <Override PartName="/customXml/itemProps1.xml" ContentType="application/vnd.openxmlformats-officedocument.customXmlProperties+xml"/>
  <Override PartName="/customXml/item2.xml" ContentType="application/xml"/>
  <Override PartName="/customXml/_rels/item1.xml.rels" ContentType="application/vnd.openxmlformats-package.relationships+xml"/>
  <Override PartName="/customXml/_rels/item2.xml.rels" ContentType="application/vnd.openxmlformats-package.relationships+xml"/>
  <Override PartName="/customXml/_rels/item3.xml.rels" ContentType="application/vnd.openxmlformats-package.relationships+xml"/>
  <Override PartName="/customXml/itemProps2.xml" ContentType="application/vnd.openxmlformats-officedocument.customXmlProperties+xml"/>
  <Override PartName="/customXml/item3.xml" ContentType="application/xml"/>
  <Override PartName="/customXml/itemProps3.xml" ContentType="application/vnd.openxmlformats-officedocument.customXml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1.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notesSlides/notesSlide1.xml" ContentType="application/vnd.openxmlformats-officedocument.presentationml.notesSlide+xml"/>
  <Override PartName="/ppt/notesSlides/_rels/notesSlide1.xml.rels" ContentType="application/vnd.openxmlformats-package.relationships+xml"/>
  <Override PartName="/ppt/media/image1.jpeg" ContentType="image/jpeg"/>
  <Override PartName="/ppt/media/image17.jpeg" ContentType="image/jpeg"/>
  <Override PartName="/ppt/media/image3.png" ContentType="image/png"/>
  <Override PartName="/ppt/media/image2.jpeg" ContentType="image/jpeg"/>
  <Override PartName="/ppt/media/image23.jpeg" ContentType="image/jpeg"/>
  <Override PartName="/ppt/media/image8.png" ContentType="image/png"/>
  <Override PartName="/ppt/media/image4.png" ContentType="image/png"/>
  <Override PartName="/ppt/media/image5.png" ContentType="image/png"/>
  <Override PartName="/ppt/media/image6.png" ContentType="image/png"/>
  <Override PartName="/ppt/media/image7.png" ContentType="image/png"/>
  <Override PartName="/ppt/media/image9.png" ContentType="image/png"/>
  <Override PartName="/ppt/media/image10.png" ContentType="image/png"/>
  <Override PartName="/ppt/media/image11.jpeg" ContentType="image/jpe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8.png" ContentType="image/png"/>
  <Override PartName="/ppt/media/image19.png" ContentType="image/png"/>
  <Override PartName="/ppt/media/image20.jpeg" ContentType="image/jpeg"/>
  <Override PartName="/ppt/media/image21.jpeg" ContentType="image/jpeg"/>
  <Override PartName="/ppt/media/image22.jpeg" ContentType="image/jpeg"/>
  <Override PartName="/ppt/media/image24.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customXml" Target="../customXml/item1.xml"/><Relationship Id="rId5" Type="http://schemas.openxmlformats.org/officeDocument/2006/relationships/customXml" Target="../customXml/item2.xml"/><Relationship Id="rId6" Type="http://schemas.openxmlformats.org/officeDocument/2006/relationships/customXml" Target="../customXml/item3.xml"/><Relationship Id="rId7"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Lst>
  <p:sldSz cx="9144000" cy="6858000"/>
  <p:notesSz cx="7104062" cy="102346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 name="PlaceHolder 1"/>
          <p:cNvSpPr>
            <a:spLocks noGrp="1"/>
          </p:cNvSpPr>
          <p:nvPr>
            <p:ph type="sldImg"/>
          </p:nvPr>
        </p:nvSpPr>
        <p:spPr>
          <a:xfrm>
            <a:off x="216000" y="812520"/>
            <a:ext cx="7127280" cy="4008960"/>
          </a:xfrm>
          <a:prstGeom prst="rect">
            <a:avLst/>
          </a:prstGeom>
        </p:spPr>
        <p:txBody>
          <a:bodyPr lIns="0" rIns="0" tIns="0" bIns="0" anchor="ctr">
            <a:noAutofit/>
          </a:bodyPr>
          <a:p>
            <a:r>
              <a:rPr b="0" lang="fr-FR" sz="2400" spc="-1" strike="noStrike">
                <a:solidFill>
                  <a:srgbClr val="000000"/>
                </a:solidFill>
                <a:latin typeface="Times New Roman"/>
              </a:rPr>
              <a:t>Cliquez pour déplacer la diapo</a:t>
            </a:r>
            <a:endParaRPr b="0" lang="fr-FR" sz="2400" spc="-1" strike="noStrike">
              <a:solidFill>
                <a:srgbClr val="000000"/>
              </a:solidFill>
              <a:latin typeface="Times New Roman"/>
            </a:endParaRPr>
          </a:p>
        </p:txBody>
      </p:sp>
      <p:sp>
        <p:nvSpPr>
          <p:cNvPr id="40" name="PlaceHolder 2"/>
          <p:cNvSpPr>
            <a:spLocks noGrp="1"/>
          </p:cNvSpPr>
          <p:nvPr>
            <p:ph type="body"/>
          </p:nvPr>
        </p:nvSpPr>
        <p:spPr>
          <a:xfrm>
            <a:off x="756000" y="5078520"/>
            <a:ext cx="6047640" cy="4811040"/>
          </a:xfrm>
          <a:prstGeom prst="rect">
            <a:avLst/>
          </a:prstGeom>
        </p:spPr>
        <p:txBody>
          <a:bodyPr lIns="0" rIns="0" tIns="0" bIns="0">
            <a:noAutofit/>
          </a:bodyPr>
          <a:p>
            <a:r>
              <a:rPr b="0" lang="fr-FR" sz="2000" spc="-1" strike="noStrike">
                <a:latin typeface="Arial"/>
              </a:rPr>
              <a:t>Cliquez pour modifier le format des notes</a:t>
            </a:r>
            <a:endParaRPr b="0" lang="fr-FR" sz="2000" spc="-1" strike="noStrike">
              <a:latin typeface="Arial"/>
            </a:endParaRPr>
          </a:p>
        </p:txBody>
      </p:sp>
      <p:sp>
        <p:nvSpPr>
          <p:cNvPr id="41" name="PlaceHolder 3"/>
          <p:cNvSpPr>
            <a:spLocks noGrp="1"/>
          </p:cNvSpPr>
          <p:nvPr>
            <p:ph type="hdr"/>
          </p:nvPr>
        </p:nvSpPr>
        <p:spPr>
          <a:xfrm>
            <a:off x="0" y="0"/>
            <a:ext cx="3280680" cy="534240"/>
          </a:xfrm>
          <a:prstGeom prst="rect">
            <a:avLst/>
          </a:prstGeom>
        </p:spPr>
        <p:txBody>
          <a:bodyPr lIns="0" rIns="0" tIns="0" bIns="0">
            <a:noAutofit/>
          </a:bodyPr>
          <a:p>
            <a:r>
              <a:rPr b="0" lang="fr-FR" sz="1400" spc="-1" strike="noStrike">
                <a:latin typeface="Times New Roman"/>
              </a:rPr>
              <a:t>&lt;en-tête&gt;</a:t>
            </a:r>
            <a:endParaRPr b="0" lang="fr-FR" sz="1400" spc="-1" strike="noStrike">
              <a:latin typeface="Times New Roman"/>
            </a:endParaRPr>
          </a:p>
        </p:txBody>
      </p:sp>
      <p:sp>
        <p:nvSpPr>
          <p:cNvPr id="42" name="PlaceHolder 4"/>
          <p:cNvSpPr>
            <a:spLocks noGrp="1"/>
          </p:cNvSpPr>
          <p:nvPr>
            <p:ph type="dt"/>
          </p:nvPr>
        </p:nvSpPr>
        <p:spPr>
          <a:xfrm>
            <a:off x="4278960" y="0"/>
            <a:ext cx="3280680" cy="534240"/>
          </a:xfrm>
          <a:prstGeom prst="rect">
            <a:avLst/>
          </a:prstGeom>
        </p:spPr>
        <p:txBody>
          <a:bodyPr lIns="0" rIns="0" tIns="0" bIns="0">
            <a:noAutofit/>
          </a:bodyPr>
          <a:p>
            <a:pPr algn="r"/>
            <a:r>
              <a:rPr b="0" lang="fr-FR" sz="1400" spc="-1" strike="noStrike">
                <a:latin typeface="Times New Roman"/>
              </a:rPr>
              <a:t>&lt;date/heure&gt;</a:t>
            </a:r>
            <a:endParaRPr b="0" lang="fr-FR" sz="1400" spc="-1" strike="noStrike">
              <a:latin typeface="Times New Roman"/>
            </a:endParaRPr>
          </a:p>
        </p:txBody>
      </p:sp>
      <p:sp>
        <p:nvSpPr>
          <p:cNvPr id="43" name="PlaceHolder 5"/>
          <p:cNvSpPr>
            <a:spLocks noGrp="1"/>
          </p:cNvSpPr>
          <p:nvPr>
            <p:ph type="ftr"/>
          </p:nvPr>
        </p:nvSpPr>
        <p:spPr>
          <a:xfrm>
            <a:off x="0" y="10157400"/>
            <a:ext cx="3280680" cy="534240"/>
          </a:xfrm>
          <a:prstGeom prst="rect">
            <a:avLst/>
          </a:prstGeom>
        </p:spPr>
        <p:txBody>
          <a:bodyPr lIns="0" rIns="0" tIns="0" bIns="0" anchor="b">
            <a:noAutofit/>
          </a:bodyPr>
          <a:p>
            <a:r>
              <a:rPr b="0" lang="fr-FR" sz="1400" spc="-1" strike="noStrike">
                <a:latin typeface="Times New Roman"/>
              </a:rPr>
              <a:t>&lt;pied de page&gt;</a:t>
            </a:r>
            <a:endParaRPr b="0" lang="fr-FR" sz="1400" spc="-1" strike="noStrike">
              <a:latin typeface="Times New Roman"/>
            </a:endParaRPr>
          </a:p>
        </p:txBody>
      </p:sp>
      <p:sp>
        <p:nvSpPr>
          <p:cNvPr id="44"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E86448EC-8B83-4463-A612-C52B18916A12}" type="slidenum">
              <a:rPr b="0" lang="fr-FR" sz="1400" spc="-1" strike="noStrike">
                <a:latin typeface="Times New Roman"/>
              </a:rPr>
              <a:t>&lt;numéro&gt;</a:t>
            </a:fld>
            <a:endParaRPr b="0" lang="fr-FR"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 name="TextShape 1"/>
          <p:cNvSpPr txBox="1"/>
          <p:nvPr/>
        </p:nvSpPr>
        <p:spPr>
          <a:xfrm>
            <a:off x="4025520" y="9723600"/>
            <a:ext cx="3078360" cy="510840"/>
          </a:xfrm>
          <a:prstGeom prst="rect">
            <a:avLst/>
          </a:prstGeom>
          <a:noFill/>
          <a:ln w="9360">
            <a:noFill/>
          </a:ln>
        </p:spPr>
        <p:txBody>
          <a:bodyPr lIns="99000" rIns="99000" tIns="49680" bIns="49680" anchor="b">
            <a:noAutofit/>
          </a:bodyPr>
          <a:p>
            <a:pPr algn="r">
              <a:lnSpc>
                <a:spcPct val="100000"/>
              </a:lnSpc>
            </a:pPr>
            <a:fld id="{236F2EC7-0D07-4412-8B31-7B9B324272E4}" type="slidenum">
              <a:rPr b="0" lang="fr-FR" sz="1300" spc="-1" strike="noStrike">
                <a:latin typeface="Times New Roman"/>
              </a:rPr>
              <a:t>&lt;numéro&gt;</a:t>
            </a:fld>
            <a:endParaRPr b="0" lang="fr-FR" sz="1300" spc="-1" strike="noStrike">
              <a:latin typeface="Times New Roman"/>
            </a:endParaRPr>
          </a:p>
        </p:txBody>
      </p:sp>
      <p:sp>
        <p:nvSpPr>
          <p:cNvPr id="92" name="PlaceHolder 2"/>
          <p:cNvSpPr>
            <a:spLocks noGrp="1"/>
          </p:cNvSpPr>
          <p:nvPr>
            <p:ph type="sldImg"/>
          </p:nvPr>
        </p:nvSpPr>
        <p:spPr>
          <a:xfrm>
            <a:off x="993600" y="768240"/>
            <a:ext cx="5116320" cy="3836520"/>
          </a:xfrm>
          <a:prstGeom prst="rect">
            <a:avLst/>
          </a:prstGeom>
        </p:spPr>
      </p:sp>
      <p:sp>
        <p:nvSpPr>
          <p:cNvPr id="93" name="PlaceHolder 3"/>
          <p:cNvSpPr>
            <a:spLocks noGrp="1"/>
          </p:cNvSpPr>
          <p:nvPr>
            <p:ph type="body"/>
          </p:nvPr>
        </p:nvSpPr>
        <p:spPr>
          <a:xfrm>
            <a:off x="946800" y="4861080"/>
            <a:ext cx="5210280" cy="4605120"/>
          </a:xfrm>
          <a:prstGeom prst="rect">
            <a:avLst/>
          </a:prstGeom>
        </p:spPr>
        <p:txBody>
          <a:bodyPr lIns="99000" rIns="99000" tIns="49680" bIns="49680">
            <a:noAutofit/>
          </a:bodyPr>
          <a:p>
            <a:endParaRPr b="0" lang="fr-FR" sz="20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fr-FR" sz="2400" spc="-1" strike="noStrike">
              <a:solidFill>
                <a:srgbClr val="000000"/>
              </a:solidFill>
              <a:latin typeface="Times New Roman"/>
            </a:endParaRPr>
          </a:p>
        </p:txBody>
      </p:sp>
      <p:sp>
        <p:nvSpPr>
          <p:cNvPr id="25" name="PlaceHolder 2"/>
          <p:cNvSpPr>
            <a:spLocks noGrp="1"/>
          </p:cNvSpPr>
          <p:nvPr>
            <p:ph type="body"/>
          </p:nvPr>
        </p:nvSpPr>
        <p:spPr>
          <a:xfrm>
            <a:off x="457200" y="1604520"/>
            <a:ext cx="8229240" cy="1896840"/>
          </a:xfrm>
          <a:prstGeom prst="rect">
            <a:avLst/>
          </a:prstGeom>
        </p:spPr>
        <p:txBody>
          <a:bodyPr lIns="0" rIns="0" tIns="0" bIns="0">
            <a:normAutofit/>
          </a:bodyPr>
          <a:p>
            <a:endParaRPr b="0" lang="fr-FR" sz="3200" spc="-1" strike="noStrike">
              <a:solidFill>
                <a:srgbClr val="000000"/>
              </a:solidFill>
              <a:latin typeface="Times New Roman"/>
            </a:endParaRPr>
          </a:p>
        </p:txBody>
      </p:sp>
      <p:sp>
        <p:nvSpPr>
          <p:cNvPr id="26" name="PlaceHolder 3"/>
          <p:cNvSpPr>
            <a:spLocks noGrp="1"/>
          </p:cNvSpPr>
          <p:nvPr>
            <p:ph type="body"/>
          </p:nvPr>
        </p:nvSpPr>
        <p:spPr>
          <a:xfrm>
            <a:off x="457200" y="3682080"/>
            <a:ext cx="8229240" cy="1896840"/>
          </a:xfrm>
          <a:prstGeom prst="rect">
            <a:avLst/>
          </a:prstGeom>
        </p:spPr>
        <p:txBody>
          <a:bodyPr lIns="0" rIns="0" tIns="0" bIns="0">
            <a:normAutofit/>
          </a:bodyPr>
          <a:p>
            <a:endParaRPr b="0" lang="fr-FR" sz="3200" spc="-1" strike="noStrike">
              <a:solidFill>
                <a:srgbClr val="000000"/>
              </a:solidFill>
              <a:latin typeface="Times New Roman"/>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fr-FR" sz="2400" spc="-1" strike="noStrike">
              <a:solidFill>
                <a:srgbClr val="000000"/>
              </a:solidFill>
              <a:latin typeface="Times New Roman"/>
            </a:endParaRPr>
          </a:p>
        </p:txBody>
      </p:sp>
      <p:sp>
        <p:nvSpPr>
          <p:cNvPr id="28"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3200" spc="-1" strike="noStrike">
              <a:solidFill>
                <a:srgbClr val="000000"/>
              </a:solidFill>
              <a:latin typeface="Times New Roman"/>
            </a:endParaRPr>
          </a:p>
        </p:txBody>
      </p:sp>
      <p:sp>
        <p:nvSpPr>
          <p:cNvPr id="29"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3200" spc="-1" strike="noStrike">
              <a:solidFill>
                <a:srgbClr val="000000"/>
              </a:solidFill>
              <a:latin typeface="Times New Roman"/>
            </a:endParaRPr>
          </a:p>
        </p:txBody>
      </p:sp>
      <p:sp>
        <p:nvSpPr>
          <p:cNvPr id="30" name="PlaceHolder 4"/>
          <p:cNvSpPr>
            <a:spLocks noGrp="1"/>
          </p:cNvSpPr>
          <p:nvPr>
            <p:ph type="body"/>
          </p:nvPr>
        </p:nvSpPr>
        <p:spPr>
          <a:xfrm>
            <a:off x="457200" y="3682080"/>
            <a:ext cx="4015800" cy="1896840"/>
          </a:xfrm>
          <a:prstGeom prst="rect">
            <a:avLst/>
          </a:prstGeom>
        </p:spPr>
        <p:txBody>
          <a:bodyPr lIns="0" rIns="0" tIns="0" bIns="0">
            <a:normAutofit/>
          </a:bodyPr>
          <a:p>
            <a:endParaRPr b="0" lang="fr-FR" sz="3200" spc="-1" strike="noStrike">
              <a:solidFill>
                <a:srgbClr val="000000"/>
              </a:solidFill>
              <a:latin typeface="Times New Roman"/>
            </a:endParaRPr>
          </a:p>
        </p:txBody>
      </p:sp>
      <p:sp>
        <p:nvSpPr>
          <p:cNvPr id="31" name="PlaceHolder 5"/>
          <p:cNvSpPr>
            <a:spLocks noGrp="1"/>
          </p:cNvSpPr>
          <p:nvPr>
            <p:ph type="body"/>
          </p:nvPr>
        </p:nvSpPr>
        <p:spPr>
          <a:xfrm>
            <a:off x="4674240" y="3682080"/>
            <a:ext cx="4015800" cy="1896840"/>
          </a:xfrm>
          <a:prstGeom prst="rect">
            <a:avLst/>
          </a:prstGeom>
        </p:spPr>
        <p:txBody>
          <a:bodyPr lIns="0" rIns="0" tIns="0" bIns="0">
            <a:normAutofit/>
          </a:bodyPr>
          <a:p>
            <a:endParaRPr b="0" lang="fr-FR" sz="3200" spc="-1" strike="noStrike">
              <a:solidFill>
                <a:srgbClr val="000000"/>
              </a:solidFill>
              <a:latin typeface="Times New Roman"/>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fr-FR" sz="2400" spc="-1" strike="noStrike">
              <a:solidFill>
                <a:srgbClr val="000000"/>
              </a:solidFill>
              <a:latin typeface="Times New Roman"/>
            </a:endParaRPr>
          </a:p>
        </p:txBody>
      </p:sp>
      <p:sp>
        <p:nvSpPr>
          <p:cNvPr id="33" name="PlaceHolder 2"/>
          <p:cNvSpPr>
            <a:spLocks noGrp="1"/>
          </p:cNvSpPr>
          <p:nvPr>
            <p:ph type="body"/>
          </p:nvPr>
        </p:nvSpPr>
        <p:spPr>
          <a:xfrm>
            <a:off x="457200" y="1604520"/>
            <a:ext cx="2649600" cy="1896840"/>
          </a:xfrm>
          <a:prstGeom prst="rect">
            <a:avLst/>
          </a:prstGeom>
        </p:spPr>
        <p:txBody>
          <a:bodyPr lIns="0" rIns="0" tIns="0" bIns="0">
            <a:normAutofit/>
          </a:bodyPr>
          <a:p>
            <a:endParaRPr b="0" lang="fr-FR" sz="3200" spc="-1" strike="noStrike">
              <a:solidFill>
                <a:srgbClr val="000000"/>
              </a:solidFill>
              <a:latin typeface="Times New Roman"/>
            </a:endParaRPr>
          </a:p>
        </p:txBody>
      </p:sp>
      <p:sp>
        <p:nvSpPr>
          <p:cNvPr id="34" name="PlaceHolder 3"/>
          <p:cNvSpPr>
            <a:spLocks noGrp="1"/>
          </p:cNvSpPr>
          <p:nvPr>
            <p:ph type="body"/>
          </p:nvPr>
        </p:nvSpPr>
        <p:spPr>
          <a:xfrm>
            <a:off x="3239640" y="1604520"/>
            <a:ext cx="2649600" cy="1896840"/>
          </a:xfrm>
          <a:prstGeom prst="rect">
            <a:avLst/>
          </a:prstGeom>
        </p:spPr>
        <p:txBody>
          <a:bodyPr lIns="0" rIns="0" tIns="0" bIns="0">
            <a:normAutofit/>
          </a:bodyPr>
          <a:p>
            <a:endParaRPr b="0" lang="fr-FR" sz="3200" spc="-1" strike="noStrike">
              <a:solidFill>
                <a:srgbClr val="000000"/>
              </a:solidFill>
              <a:latin typeface="Times New Roman"/>
            </a:endParaRPr>
          </a:p>
        </p:txBody>
      </p:sp>
      <p:sp>
        <p:nvSpPr>
          <p:cNvPr id="35" name="PlaceHolder 4"/>
          <p:cNvSpPr>
            <a:spLocks noGrp="1"/>
          </p:cNvSpPr>
          <p:nvPr>
            <p:ph type="body"/>
          </p:nvPr>
        </p:nvSpPr>
        <p:spPr>
          <a:xfrm>
            <a:off x="6022080" y="1604520"/>
            <a:ext cx="2649600" cy="1896840"/>
          </a:xfrm>
          <a:prstGeom prst="rect">
            <a:avLst/>
          </a:prstGeom>
        </p:spPr>
        <p:txBody>
          <a:bodyPr lIns="0" rIns="0" tIns="0" bIns="0">
            <a:normAutofit/>
          </a:bodyPr>
          <a:p>
            <a:endParaRPr b="0" lang="fr-FR" sz="3200" spc="-1" strike="noStrike">
              <a:solidFill>
                <a:srgbClr val="000000"/>
              </a:solidFill>
              <a:latin typeface="Times New Roman"/>
            </a:endParaRPr>
          </a:p>
        </p:txBody>
      </p:sp>
      <p:sp>
        <p:nvSpPr>
          <p:cNvPr id="36" name="PlaceHolder 5"/>
          <p:cNvSpPr>
            <a:spLocks noGrp="1"/>
          </p:cNvSpPr>
          <p:nvPr>
            <p:ph type="body"/>
          </p:nvPr>
        </p:nvSpPr>
        <p:spPr>
          <a:xfrm>
            <a:off x="457200" y="3682080"/>
            <a:ext cx="2649600" cy="1896840"/>
          </a:xfrm>
          <a:prstGeom prst="rect">
            <a:avLst/>
          </a:prstGeom>
        </p:spPr>
        <p:txBody>
          <a:bodyPr lIns="0" rIns="0" tIns="0" bIns="0">
            <a:normAutofit/>
          </a:bodyPr>
          <a:p>
            <a:endParaRPr b="0" lang="fr-FR" sz="3200" spc="-1" strike="noStrike">
              <a:solidFill>
                <a:srgbClr val="000000"/>
              </a:solidFill>
              <a:latin typeface="Times New Roman"/>
            </a:endParaRPr>
          </a:p>
        </p:txBody>
      </p:sp>
      <p:sp>
        <p:nvSpPr>
          <p:cNvPr id="37" name="PlaceHolder 6"/>
          <p:cNvSpPr>
            <a:spLocks noGrp="1"/>
          </p:cNvSpPr>
          <p:nvPr>
            <p:ph type="body"/>
          </p:nvPr>
        </p:nvSpPr>
        <p:spPr>
          <a:xfrm>
            <a:off x="3239640" y="3682080"/>
            <a:ext cx="2649600" cy="1896840"/>
          </a:xfrm>
          <a:prstGeom prst="rect">
            <a:avLst/>
          </a:prstGeom>
        </p:spPr>
        <p:txBody>
          <a:bodyPr lIns="0" rIns="0" tIns="0" bIns="0">
            <a:normAutofit/>
          </a:bodyPr>
          <a:p>
            <a:endParaRPr b="0" lang="fr-FR" sz="3200" spc="-1" strike="noStrike">
              <a:solidFill>
                <a:srgbClr val="000000"/>
              </a:solidFill>
              <a:latin typeface="Times New Roman"/>
            </a:endParaRPr>
          </a:p>
        </p:txBody>
      </p:sp>
      <p:sp>
        <p:nvSpPr>
          <p:cNvPr id="38" name="PlaceHolder 7"/>
          <p:cNvSpPr>
            <a:spLocks noGrp="1"/>
          </p:cNvSpPr>
          <p:nvPr>
            <p:ph type="body"/>
          </p:nvPr>
        </p:nvSpPr>
        <p:spPr>
          <a:xfrm>
            <a:off x="6022080" y="3682080"/>
            <a:ext cx="2649600" cy="1896840"/>
          </a:xfrm>
          <a:prstGeom prst="rect">
            <a:avLst/>
          </a:prstGeom>
        </p:spPr>
        <p:txBody>
          <a:bodyPr lIns="0" rIns="0" tIns="0" bIns="0">
            <a:normAutofit/>
          </a:bodyPr>
          <a:p>
            <a:endParaRPr b="0" lang="fr-FR" sz="3200" spc="-1" strike="noStrike">
              <a:solidFill>
                <a:srgbClr val="000000"/>
              </a:solidFill>
              <a:latin typeface="Times New Roman"/>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fr-FR" sz="2400" spc="-1" strike="noStrike">
              <a:solidFill>
                <a:srgbClr val="000000"/>
              </a:solidFill>
              <a:latin typeface="Times New Roman"/>
            </a:endParaRPr>
          </a:p>
        </p:txBody>
      </p:sp>
      <p:sp>
        <p:nvSpPr>
          <p:cNvPr id="4"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fr-FR" sz="2400" spc="-1" strike="noStrike">
              <a:solidFill>
                <a:srgbClr val="000000"/>
              </a:solidFill>
              <a:latin typeface="Times New Roman"/>
            </a:endParaRPr>
          </a:p>
        </p:txBody>
      </p:sp>
      <p:sp>
        <p:nvSpPr>
          <p:cNvPr id="6" name="PlaceHolder 2"/>
          <p:cNvSpPr>
            <a:spLocks noGrp="1"/>
          </p:cNvSpPr>
          <p:nvPr>
            <p:ph type="body"/>
          </p:nvPr>
        </p:nvSpPr>
        <p:spPr>
          <a:xfrm>
            <a:off x="457200" y="1604520"/>
            <a:ext cx="8229240" cy="3977280"/>
          </a:xfrm>
          <a:prstGeom prst="rect">
            <a:avLst/>
          </a:prstGeom>
        </p:spPr>
        <p:txBody>
          <a:bodyPr lIns="0" rIns="0" tIns="0" bIns="0">
            <a:normAutofit/>
          </a:bodyPr>
          <a:p>
            <a:endParaRPr b="0" lang="fr-FR" sz="3200" spc="-1" strike="noStrike">
              <a:solidFill>
                <a:srgbClr val="000000"/>
              </a:solidFill>
              <a:latin typeface="Times New Roman"/>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fr-FR" sz="2400" spc="-1" strike="noStrike">
              <a:solidFill>
                <a:srgbClr val="000000"/>
              </a:solidFill>
              <a:latin typeface="Times New Roman"/>
            </a:endParaRPr>
          </a:p>
        </p:txBody>
      </p:sp>
      <p:sp>
        <p:nvSpPr>
          <p:cNvPr id="8" name="PlaceHolder 2"/>
          <p:cNvSpPr>
            <a:spLocks noGrp="1"/>
          </p:cNvSpPr>
          <p:nvPr>
            <p:ph type="body"/>
          </p:nvPr>
        </p:nvSpPr>
        <p:spPr>
          <a:xfrm>
            <a:off x="457200" y="1604520"/>
            <a:ext cx="4015800" cy="3977280"/>
          </a:xfrm>
          <a:prstGeom prst="rect">
            <a:avLst/>
          </a:prstGeom>
        </p:spPr>
        <p:txBody>
          <a:bodyPr lIns="0" rIns="0" tIns="0" bIns="0">
            <a:normAutofit/>
          </a:bodyPr>
          <a:p>
            <a:endParaRPr b="0" lang="fr-FR" sz="3200" spc="-1" strike="noStrike">
              <a:solidFill>
                <a:srgbClr val="000000"/>
              </a:solidFill>
              <a:latin typeface="Times New Roman"/>
            </a:endParaRPr>
          </a:p>
        </p:txBody>
      </p:sp>
      <p:sp>
        <p:nvSpPr>
          <p:cNvPr id="9" name="PlaceHolder 3"/>
          <p:cNvSpPr>
            <a:spLocks noGrp="1"/>
          </p:cNvSpPr>
          <p:nvPr>
            <p:ph type="body"/>
          </p:nvPr>
        </p:nvSpPr>
        <p:spPr>
          <a:xfrm>
            <a:off x="4674240" y="1604520"/>
            <a:ext cx="4015800" cy="3977280"/>
          </a:xfrm>
          <a:prstGeom prst="rect">
            <a:avLst/>
          </a:prstGeom>
        </p:spPr>
        <p:txBody>
          <a:bodyPr lIns="0" rIns="0" tIns="0" bIns="0">
            <a:normAutofit/>
          </a:bodyPr>
          <a:p>
            <a:endParaRPr b="0" lang="fr-FR" sz="3200" spc="-1" strike="noStrike">
              <a:solidFill>
                <a:srgbClr val="000000"/>
              </a:solidFill>
              <a:latin typeface="Times New Roman"/>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fr-FR" sz="2400" spc="-1" strike="noStrike">
              <a:solidFill>
                <a:srgbClr val="000000"/>
              </a:solidFill>
              <a:latin typeface="Times New Roman"/>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fr-FR" sz="2400" spc="-1" strike="noStrike">
              <a:solidFill>
                <a:srgbClr val="000000"/>
              </a:solidFill>
              <a:latin typeface="Times New Roman"/>
            </a:endParaRPr>
          </a:p>
        </p:txBody>
      </p:sp>
      <p:sp>
        <p:nvSpPr>
          <p:cNvPr id="13"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3200" spc="-1" strike="noStrike">
              <a:solidFill>
                <a:srgbClr val="000000"/>
              </a:solidFill>
              <a:latin typeface="Times New Roman"/>
            </a:endParaRPr>
          </a:p>
        </p:txBody>
      </p:sp>
      <p:sp>
        <p:nvSpPr>
          <p:cNvPr id="14" name="PlaceHolder 3"/>
          <p:cNvSpPr>
            <a:spLocks noGrp="1"/>
          </p:cNvSpPr>
          <p:nvPr>
            <p:ph type="body"/>
          </p:nvPr>
        </p:nvSpPr>
        <p:spPr>
          <a:xfrm>
            <a:off x="4674240" y="1604520"/>
            <a:ext cx="4015800" cy="3977280"/>
          </a:xfrm>
          <a:prstGeom prst="rect">
            <a:avLst/>
          </a:prstGeom>
        </p:spPr>
        <p:txBody>
          <a:bodyPr lIns="0" rIns="0" tIns="0" bIns="0">
            <a:normAutofit/>
          </a:bodyPr>
          <a:p>
            <a:endParaRPr b="0" lang="fr-FR" sz="3200" spc="-1" strike="noStrike">
              <a:solidFill>
                <a:srgbClr val="000000"/>
              </a:solidFill>
              <a:latin typeface="Times New Roman"/>
            </a:endParaRPr>
          </a:p>
        </p:txBody>
      </p:sp>
      <p:sp>
        <p:nvSpPr>
          <p:cNvPr id="15" name="PlaceHolder 4"/>
          <p:cNvSpPr>
            <a:spLocks noGrp="1"/>
          </p:cNvSpPr>
          <p:nvPr>
            <p:ph type="body"/>
          </p:nvPr>
        </p:nvSpPr>
        <p:spPr>
          <a:xfrm>
            <a:off x="457200" y="3682080"/>
            <a:ext cx="4015800" cy="1896840"/>
          </a:xfrm>
          <a:prstGeom prst="rect">
            <a:avLst/>
          </a:prstGeom>
        </p:spPr>
        <p:txBody>
          <a:bodyPr lIns="0" rIns="0" tIns="0" bIns="0">
            <a:normAutofit/>
          </a:bodyPr>
          <a:p>
            <a:endParaRPr b="0" lang="fr-FR" sz="3200" spc="-1" strike="noStrike">
              <a:solidFill>
                <a:srgbClr val="000000"/>
              </a:solidFill>
              <a:latin typeface="Times New Roman"/>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fr-FR" sz="2400" spc="-1" strike="noStrike">
              <a:solidFill>
                <a:srgbClr val="000000"/>
              </a:solidFill>
              <a:latin typeface="Times New Roman"/>
            </a:endParaRPr>
          </a:p>
        </p:txBody>
      </p:sp>
      <p:sp>
        <p:nvSpPr>
          <p:cNvPr id="17" name="PlaceHolder 2"/>
          <p:cNvSpPr>
            <a:spLocks noGrp="1"/>
          </p:cNvSpPr>
          <p:nvPr>
            <p:ph type="body"/>
          </p:nvPr>
        </p:nvSpPr>
        <p:spPr>
          <a:xfrm>
            <a:off x="457200" y="1604520"/>
            <a:ext cx="4015800" cy="3977280"/>
          </a:xfrm>
          <a:prstGeom prst="rect">
            <a:avLst/>
          </a:prstGeom>
        </p:spPr>
        <p:txBody>
          <a:bodyPr lIns="0" rIns="0" tIns="0" bIns="0">
            <a:normAutofit/>
          </a:bodyPr>
          <a:p>
            <a:endParaRPr b="0" lang="fr-FR" sz="3200" spc="-1" strike="noStrike">
              <a:solidFill>
                <a:srgbClr val="000000"/>
              </a:solidFill>
              <a:latin typeface="Times New Roman"/>
            </a:endParaRPr>
          </a:p>
        </p:txBody>
      </p:sp>
      <p:sp>
        <p:nvSpPr>
          <p:cNvPr id="18"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3200" spc="-1" strike="noStrike">
              <a:solidFill>
                <a:srgbClr val="000000"/>
              </a:solidFill>
              <a:latin typeface="Times New Roman"/>
            </a:endParaRPr>
          </a:p>
        </p:txBody>
      </p:sp>
      <p:sp>
        <p:nvSpPr>
          <p:cNvPr id="19" name="PlaceHolder 4"/>
          <p:cNvSpPr>
            <a:spLocks noGrp="1"/>
          </p:cNvSpPr>
          <p:nvPr>
            <p:ph type="body"/>
          </p:nvPr>
        </p:nvSpPr>
        <p:spPr>
          <a:xfrm>
            <a:off x="4674240" y="3682080"/>
            <a:ext cx="4015800" cy="1896840"/>
          </a:xfrm>
          <a:prstGeom prst="rect">
            <a:avLst/>
          </a:prstGeom>
        </p:spPr>
        <p:txBody>
          <a:bodyPr lIns="0" rIns="0" tIns="0" bIns="0">
            <a:normAutofit/>
          </a:bodyPr>
          <a:p>
            <a:endParaRPr b="0" lang="fr-FR" sz="3200" spc="-1" strike="noStrike">
              <a:solidFill>
                <a:srgbClr val="000000"/>
              </a:solidFill>
              <a:latin typeface="Times New Roman"/>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fr-FR" sz="2400" spc="-1" strike="noStrike">
              <a:solidFill>
                <a:srgbClr val="000000"/>
              </a:solidFill>
              <a:latin typeface="Times New Roman"/>
            </a:endParaRPr>
          </a:p>
        </p:txBody>
      </p:sp>
      <p:sp>
        <p:nvSpPr>
          <p:cNvPr id="21"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3200" spc="-1" strike="noStrike">
              <a:solidFill>
                <a:srgbClr val="000000"/>
              </a:solidFill>
              <a:latin typeface="Times New Roman"/>
            </a:endParaRPr>
          </a:p>
        </p:txBody>
      </p:sp>
      <p:sp>
        <p:nvSpPr>
          <p:cNvPr id="22"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3200" spc="-1" strike="noStrike">
              <a:solidFill>
                <a:srgbClr val="000000"/>
              </a:solidFill>
              <a:latin typeface="Times New Roman"/>
            </a:endParaRPr>
          </a:p>
        </p:txBody>
      </p:sp>
      <p:sp>
        <p:nvSpPr>
          <p:cNvPr id="23" name="PlaceHolder 4"/>
          <p:cNvSpPr>
            <a:spLocks noGrp="1"/>
          </p:cNvSpPr>
          <p:nvPr>
            <p:ph type="body"/>
          </p:nvPr>
        </p:nvSpPr>
        <p:spPr>
          <a:xfrm>
            <a:off x="457200" y="3682080"/>
            <a:ext cx="8229240" cy="1896840"/>
          </a:xfrm>
          <a:prstGeom prst="rect">
            <a:avLst/>
          </a:prstGeom>
        </p:spPr>
        <p:txBody>
          <a:bodyPr lIns="0" rIns="0" tIns="0" bIns="0">
            <a:normAutofit/>
          </a:bodyPr>
          <a:p>
            <a:endParaRPr b="0" lang="fr-FR" sz="3200" spc="-1" strike="noStrike">
              <a:solidFill>
                <a:srgbClr val="000000"/>
              </a:solidFill>
              <a:latin typeface="Times New Roman"/>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0" name="Picture 12" descr=""/>
          <p:cNvPicPr/>
          <p:nvPr/>
        </p:nvPicPr>
        <p:blipFill>
          <a:blip r:embed="rId2"/>
          <a:stretch/>
        </p:blipFill>
        <p:spPr>
          <a:xfrm>
            <a:off x="3240" y="0"/>
            <a:ext cx="9140400" cy="6854400"/>
          </a:xfrm>
          <a:prstGeom prst="rect">
            <a:avLst/>
          </a:prstGeom>
          <a:ln w="9525">
            <a:noFill/>
          </a:ln>
        </p:spPr>
      </p:pic>
      <p:sp>
        <p:nvSpPr>
          <p:cNvPr id="1" name="PlaceHolder 1"/>
          <p:cNvSpPr>
            <a:spLocks noGrp="1"/>
          </p:cNvSpPr>
          <p:nvPr>
            <p:ph type="title"/>
          </p:nvPr>
        </p:nvSpPr>
        <p:spPr>
          <a:xfrm>
            <a:off x="457200" y="273600"/>
            <a:ext cx="8229240" cy="1144800"/>
          </a:xfrm>
          <a:prstGeom prst="rect">
            <a:avLst/>
          </a:prstGeom>
        </p:spPr>
        <p:txBody>
          <a:bodyPr lIns="0" rIns="0" tIns="0" bIns="0" anchor="ctr">
            <a:noAutofit/>
          </a:bodyPr>
          <a:p>
            <a:r>
              <a:rPr b="0" lang="fr-FR" sz="2400" spc="-1" strike="noStrike">
                <a:solidFill>
                  <a:srgbClr val="000000"/>
                </a:solidFill>
                <a:latin typeface="Times New Roman"/>
              </a:rPr>
              <a:t>Cliquez pour éditer le format du texte-titre</a:t>
            </a:r>
            <a:endParaRPr b="0" lang="fr-FR" sz="2400" spc="-1" strike="noStrike">
              <a:solidFill>
                <a:srgbClr val="000000"/>
              </a:solidFill>
              <a:latin typeface="Times New Roman"/>
            </a:endParaRPr>
          </a:p>
        </p:txBody>
      </p:sp>
      <p:sp>
        <p:nvSpPr>
          <p:cNvPr id="2"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3200" spc="-1" strike="noStrike">
                <a:solidFill>
                  <a:srgbClr val="000000"/>
                </a:solidFill>
                <a:latin typeface="Times New Roman"/>
              </a:rPr>
              <a:t>Cliquez pour éditer le format du plan de texte</a:t>
            </a:r>
            <a:endParaRPr b="0" lang="fr-FR" sz="3200" spc="-1" strike="noStrike">
              <a:solidFill>
                <a:srgbClr val="000000"/>
              </a:solidFill>
              <a:latin typeface="Times New Roman"/>
            </a:endParaRPr>
          </a:p>
          <a:p>
            <a:pPr lvl="1" marL="864000" indent="-324000">
              <a:spcBef>
                <a:spcPts val="1134"/>
              </a:spcBef>
              <a:buClr>
                <a:srgbClr val="000000"/>
              </a:buClr>
              <a:buSzPct val="75000"/>
              <a:buFont typeface="Symbol" charset="2"/>
              <a:buChar char=""/>
            </a:pPr>
            <a:r>
              <a:rPr b="0" lang="fr-FR" sz="2400" spc="-1" strike="noStrike">
                <a:solidFill>
                  <a:srgbClr val="000000"/>
                </a:solidFill>
                <a:latin typeface="Times New Roman"/>
              </a:rPr>
              <a:t>Second niveau de plan</a:t>
            </a:r>
            <a:endParaRPr b="0" lang="fr-FR" sz="2400" spc="-1" strike="noStrike">
              <a:solidFill>
                <a:srgbClr val="000000"/>
              </a:solidFill>
              <a:latin typeface="Times New Roman"/>
            </a:endParaRPr>
          </a:p>
          <a:p>
            <a:pPr lvl="2" marL="1296000" indent="-288000">
              <a:spcBef>
                <a:spcPts val="850"/>
              </a:spcBef>
              <a:buClr>
                <a:srgbClr val="000000"/>
              </a:buClr>
              <a:buSzPct val="45000"/>
              <a:buFont typeface="Wingdings" charset="2"/>
              <a:buChar char=""/>
            </a:pPr>
            <a:r>
              <a:rPr b="0" lang="fr-FR" sz="2000" spc="-1" strike="noStrike">
                <a:solidFill>
                  <a:srgbClr val="000000"/>
                </a:solidFill>
                <a:latin typeface="Times New Roman"/>
              </a:rPr>
              <a:t>Troisième niveau de plan</a:t>
            </a:r>
            <a:endParaRPr b="0" lang="fr-FR" sz="2000" spc="-1" strike="noStrike">
              <a:solidFill>
                <a:srgbClr val="000000"/>
              </a:solidFill>
              <a:latin typeface="Times New Roman"/>
            </a:endParaRPr>
          </a:p>
          <a:p>
            <a:pPr lvl="3" marL="1728000" indent="-216000">
              <a:spcBef>
                <a:spcPts val="567"/>
              </a:spcBef>
              <a:buClr>
                <a:srgbClr val="000000"/>
              </a:buClr>
              <a:buSzPct val="75000"/>
              <a:buFont typeface="Symbol" charset="2"/>
              <a:buChar char=""/>
            </a:pPr>
            <a:r>
              <a:rPr b="0" lang="fr-FR" sz="2000" spc="-1" strike="noStrike">
                <a:solidFill>
                  <a:srgbClr val="000000"/>
                </a:solidFill>
                <a:latin typeface="Times New Roman"/>
              </a:rPr>
              <a:t>Quatrième niveau de plan</a:t>
            </a:r>
            <a:endParaRPr b="0" lang="fr-FR" sz="2000" spc="-1" strike="noStrike">
              <a:solidFill>
                <a:srgbClr val="000000"/>
              </a:solidFill>
              <a:latin typeface="Times New Roman"/>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Times New Roman"/>
              </a:rPr>
              <a:t>Cinquième niveau de plan</a:t>
            </a:r>
            <a:endParaRPr b="0" lang="fr-FR" sz="2000" spc="-1" strike="noStrike">
              <a:solidFill>
                <a:srgbClr val="000000"/>
              </a:solidFill>
              <a:latin typeface="Times New Roman"/>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Times New Roman"/>
              </a:rPr>
              <a:t>Sixième niveau de plan</a:t>
            </a:r>
            <a:endParaRPr b="0" lang="fr-FR" sz="2000" spc="-1" strike="noStrike">
              <a:solidFill>
                <a:srgbClr val="000000"/>
              </a:solidFill>
              <a:latin typeface="Times New Roman"/>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Times New Roman"/>
              </a:rPr>
              <a:t>Septième niveau de plan</a:t>
            </a:r>
            <a:endParaRPr b="0" lang="fr-FR" sz="20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jpeg"/><Relationship Id="rId11" Type="http://schemas.openxmlformats.org/officeDocument/2006/relationships/image" Target="../media/image12.png"/><Relationship Id="rId12" Type="http://schemas.openxmlformats.org/officeDocument/2006/relationships/slideLayout" Target="../slideLayouts/slideLayout1.xml"/><Relationship Id="rId13" Type="http://schemas.openxmlformats.org/officeDocument/2006/relationships/notesSlide" Target="../notesSlides/notesSlide1.xml"/>
</Relationships>
</file>

<file path=ppt/slides/_rels/slide2.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jpeg"/><Relationship Id="rId6"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png"/><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image" Target="../media/image22.jpeg"/><Relationship Id="rId6" Type="http://schemas.openxmlformats.org/officeDocument/2006/relationships/image" Target="../media/image23.jpeg"/><Relationship Id="rId7" Type="http://schemas.openxmlformats.org/officeDocument/2006/relationships/image" Target="../media/image24.jpeg"/><Relationship Id="rId8"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5" name="Picture 3" descr=""/>
          <p:cNvPicPr/>
          <p:nvPr/>
        </p:nvPicPr>
        <p:blipFill>
          <a:blip r:embed="rId1"/>
          <a:stretch/>
        </p:blipFill>
        <p:spPr>
          <a:xfrm>
            <a:off x="0" y="0"/>
            <a:ext cx="9143640" cy="6857640"/>
          </a:xfrm>
          <a:prstGeom prst="rect">
            <a:avLst/>
          </a:prstGeom>
          <a:ln w="9525">
            <a:noFill/>
          </a:ln>
        </p:spPr>
      </p:pic>
      <p:sp>
        <p:nvSpPr>
          <p:cNvPr id="46" name="CustomShape 1"/>
          <p:cNvSpPr/>
          <p:nvPr/>
        </p:nvSpPr>
        <p:spPr>
          <a:xfrm>
            <a:off x="2591640" y="2006280"/>
            <a:ext cx="4104000" cy="364680"/>
          </a:xfrm>
          <a:prstGeom prst="rect">
            <a:avLst/>
          </a:prstGeom>
          <a:solidFill>
            <a:srgbClr val="ffc000"/>
          </a:solidFill>
          <a:ln w="57150">
            <a:solidFill>
              <a:srgbClr val="ffc000"/>
            </a:solidFill>
            <a:miter/>
          </a:ln>
          <a:effectLst>
            <a:softEdge rad="127080"/>
          </a:effectLst>
        </p:spPr>
        <p:style>
          <a:lnRef idx="0"/>
          <a:fillRef idx="0"/>
          <a:effectRef idx="0"/>
          <a:fontRef idx="minor"/>
        </p:style>
        <p:txBody>
          <a:bodyPr lIns="90000" rIns="90000" tIns="45000" bIns="45000">
            <a:spAutoFit/>
          </a:bodyPr>
          <a:p>
            <a:pPr algn="ctr">
              <a:lnSpc>
                <a:spcPct val="100000"/>
              </a:lnSpc>
              <a:spcBef>
                <a:spcPts val="901"/>
              </a:spcBef>
            </a:pPr>
            <a:r>
              <a:rPr b="1" lang="fr-FR" sz="1800" spc="-1" strike="noStrike">
                <a:solidFill>
                  <a:srgbClr val="333399"/>
                </a:solidFill>
                <a:latin typeface="Arial"/>
              </a:rPr>
              <a:t>PROGRAMME EDUCATIF FEDERAL </a:t>
            </a:r>
            <a:endParaRPr b="0" lang="fr-FR" sz="1800" spc="-1" strike="noStrike">
              <a:latin typeface="Arial"/>
            </a:endParaRPr>
          </a:p>
        </p:txBody>
      </p:sp>
      <p:sp>
        <p:nvSpPr>
          <p:cNvPr id="47" name="CustomShape 2"/>
          <p:cNvSpPr/>
          <p:nvPr/>
        </p:nvSpPr>
        <p:spPr>
          <a:xfrm>
            <a:off x="643680" y="4073400"/>
            <a:ext cx="8000640" cy="609120"/>
          </a:xfrm>
          <a:prstGeom prst="rect">
            <a:avLst/>
          </a:prstGeom>
          <a:noFill/>
          <a:ln w="9525">
            <a:noFill/>
          </a:ln>
        </p:spPr>
        <p:style>
          <a:lnRef idx="0"/>
          <a:fillRef idx="0"/>
          <a:effectRef idx="0"/>
          <a:fontRef idx="minor"/>
        </p:style>
      </p:sp>
      <p:sp>
        <p:nvSpPr>
          <p:cNvPr id="48" name="CustomShape 3"/>
          <p:cNvSpPr/>
          <p:nvPr/>
        </p:nvSpPr>
        <p:spPr>
          <a:xfrm>
            <a:off x="3292200" y="2969280"/>
            <a:ext cx="2559240" cy="1082160"/>
          </a:xfrm>
          <a:prstGeom prst="rect">
            <a:avLst/>
          </a:prstGeom>
          <a:solidFill>
            <a:srgbClr val="ffffff"/>
          </a:solidFill>
          <a:ln>
            <a:noFill/>
          </a:ln>
          <a:effectLst>
            <a:outerShdw algn="ctr" blurRad="190500" dir="2700000" dist="228593">
              <a:srgbClr val="000000">
                <a:alpha val="30000"/>
              </a:srgbClr>
            </a:outerShdw>
          </a:effectLst>
          <a:scene3d>
            <a:camera prst="orthographicFront">
              <a:rot lat="0" lon="0" rev="0"/>
            </a:camera>
            <a:lightRig dir="t" rig="glow">
              <a:rot lat="0" lon="0" rev="4800000"/>
            </a:lightRig>
          </a:scene3d>
          <a:sp3d prstMaterial="matte">
            <a:bevelT w="127000" h="63500"/>
          </a:sp3d>
        </p:spPr>
        <p:style>
          <a:lnRef idx="2">
            <a:schemeClr val="accent6"/>
          </a:lnRef>
          <a:fillRef idx="1">
            <a:schemeClr val="lt1"/>
          </a:fillRef>
          <a:effectRef idx="0">
            <a:schemeClr val="accent6"/>
          </a:effectRef>
          <a:fontRef idx="minor"/>
        </p:style>
        <p:txBody>
          <a:bodyPr>
            <a:noAutofit/>
          </a:bodyPr>
          <a:p>
            <a:pPr algn="ctr">
              <a:lnSpc>
                <a:spcPct val="100000"/>
              </a:lnSpc>
              <a:tabLst>
                <a:tab algn="l" pos="0"/>
              </a:tabLst>
            </a:pPr>
            <a:r>
              <a:rPr b="1" lang="fr-FR" sz="3200" spc="-1" strike="noStrike">
                <a:solidFill>
                  <a:srgbClr val="222267"/>
                </a:solidFill>
                <a:latin typeface="Arial"/>
              </a:rPr>
              <a:t>FICHE </a:t>
            </a:r>
            <a:endParaRPr b="0" lang="fr-FR" sz="3200" spc="-1" strike="noStrike">
              <a:latin typeface="Arial"/>
            </a:endParaRPr>
          </a:p>
          <a:p>
            <a:pPr algn="ctr">
              <a:lnSpc>
                <a:spcPct val="100000"/>
              </a:lnSpc>
              <a:tabLst>
                <a:tab algn="l" pos="0"/>
              </a:tabLst>
            </a:pPr>
            <a:r>
              <a:rPr b="1" lang="fr-FR" sz="3200" spc="-1" strike="noStrike">
                <a:solidFill>
                  <a:srgbClr val="222267"/>
                </a:solidFill>
                <a:latin typeface="Arial"/>
              </a:rPr>
              <a:t>« ACTION »</a:t>
            </a:r>
            <a:endParaRPr b="0" lang="fr-FR" sz="3200" spc="-1" strike="noStrike">
              <a:latin typeface="Arial"/>
            </a:endParaRPr>
          </a:p>
        </p:txBody>
      </p:sp>
      <p:pic>
        <p:nvPicPr>
          <p:cNvPr id="49" name="Picture 3" descr=""/>
          <p:cNvPicPr/>
          <p:nvPr/>
        </p:nvPicPr>
        <p:blipFill>
          <a:blip r:embed="rId2"/>
          <a:stretch/>
        </p:blipFill>
        <p:spPr>
          <a:xfrm>
            <a:off x="0" y="6165360"/>
            <a:ext cx="1675440" cy="692280"/>
          </a:xfrm>
          <a:prstGeom prst="rect">
            <a:avLst/>
          </a:prstGeom>
          <a:ln w="9525">
            <a:noFill/>
          </a:ln>
        </p:spPr>
      </p:pic>
      <p:pic>
        <p:nvPicPr>
          <p:cNvPr id="50" name="Picture 4" descr=""/>
          <p:cNvPicPr/>
          <p:nvPr/>
        </p:nvPicPr>
        <p:blipFill>
          <a:blip r:embed="rId3"/>
          <a:stretch/>
        </p:blipFill>
        <p:spPr>
          <a:xfrm>
            <a:off x="1619640" y="6165360"/>
            <a:ext cx="1548360" cy="692280"/>
          </a:xfrm>
          <a:prstGeom prst="rect">
            <a:avLst/>
          </a:prstGeom>
          <a:ln w="9525">
            <a:noFill/>
          </a:ln>
        </p:spPr>
      </p:pic>
      <p:pic>
        <p:nvPicPr>
          <p:cNvPr id="51" name="Picture 5" descr=""/>
          <p:cNvPicPr/>
          <p:nvPr/>
        </p:nvPicPr>
        <p:blipFill>
          <a:blip r:embed="rId4"/>
          <a:stretch/>
        </p:blipFill>
        <p:spPr>
          <a:xfrm>
            <a:off x="3132000" y="6165360"/>
            <a:ext cx="1539000" cy="692280"/>
          </a:xfrm>
          <a:prstGeom prst="rect">
            <a:avLst/>
          </a:prstGeom>
          <a:ln w="9525">
            <a:noFill/>
          </a:ln>
        </p:spPr>
      </p:pic>
      <p:pic>
        <p:nvPicPr>
          <p:cNvPr id="52" name="Picture 6" descr=""/>
          <p:cNvPicPr/>
          <p:nvPr/>
        </p:nvPicPr>
        <p:blipFill>
          <a:blip r:embed="rId5"/>
          <a:stretch/>
        </p:blipFill>
        <p:spPr>
          <a:xfrm>
            <a:off x="4644000" y="6165360"/>
            <a:ext cx="1499760" cy="692280"/>
          </a:xfrm>
          <a:prstGeom prst="rect">
            <a:avLst/>
          </a:prstGeom>
          <a:ln w="9525">
            <a:noFill/>
          </a:ln>
        </p:spPr>
      </p:pic>
      <p:pic>
        <p:nvPicPr>
          <p:cNvPr id="53" name="Picture 7" descr=""/>
          <p:cNvPicPr/>
          <p:nvPr/>
        </p:nvPicPr>
        <p:blipFill>
          <a:blip r:embed="rId6"/>
          <a:stretch/>
        </p:blipFill>
        <p:spPr>
          <a:xfrm>
            <a:off x="6084000" y="6165360"/>
            <a:ext cx="1596960" cy="692280"/>
          </a:xfrm>
          <a:prstGeom prst="rect">
            <a:avLst/>
          </a:prstGeom>
          <a:ln w="9525">
            <a:noFill/>
          </a:ln>
        </p:spPr>
      </p:pic>
      <p:pic>
        <p:nvPicPr>
          <p:cNvPr id="54" name="Picture 8" descr=""/>
          <p:cNvPicPr/>
          <p:nvPr/>
        </p:nvPicPr>
        <p:blipFill>
          <a:blip r:embed="rId7"/>
          <a:stretch/>
        </p:blipFill>
        <p:spPr>
          <a:xfrm>
            <a:off x="7668360" y="6159960"/>
            <a:ext cx="1475280" cy="697680"/>
          </a:xfrm>
          <a:prstGeom prst="rect">
            <a:avLst/>
          </a:prstGeom>
          <a:ln w="9525">
            <a:noFill/>
          </a:ln>
        </p:spPr>
      </p:pic>
      <p:pic>
        <p:nvPicPr>
          <p:cNvPr id="55" name="Image 13" descr="RÃ©sultat de recherche d'images pour &quot;logo FFF&quot;"/>
          <p:cNvPicPr/>
          <p:nvPr/>
        </p:nvPicPr>
        <p:blipFill>
          <a:blip r:embed="rId8"/>
          <a:stretch/>
        </p:blipFill>
        <p:spPr>
          <a:xfrm>
            <a:off x="3845880" y="197280"/>
            <a:ext cx="1451880" cy="1781280"/>
          </a:xfrm>
          <a:prstGeom prst="rect">
            <a:avLst/>
          </a:prstGeom>
          <a:ln w="0">
            <a:noFill/>
          </a:ln>
        </p:spPr>
      </p:pic>
      <p:pic>
        <p:nvPicPr>
          <p:cNvPr id="56" name="Image 2" descr=""/>
          <p:cNvPicPr/>
          <p:nvPr/>
        </p:nvPicPr>
        <p:blipFill>
          <a:blip r:embed="rId9"/>
          <a:stretch/>
        </p:blipFill>
        <p:spPr>
          <a:xfrm>
            <a:off x="7884360" y="197280"/>
            <a:ext cx="1069560" cy="1336680"/>
          </a:xfrm>
          <a:prstGeom prst="rect">
            <a:avLst/>
          </a:prstGeom>
          <a:ln w="0">
            <a:noFill/>
          </a:ln>
        </p:spPr>
      </p:pic>
      <p:pic>
        <p:nvPicPr>
          <p:cNvPr id="57" name="Image 15" descr=""/>
          <p:cNvPicPr/>
          <p:nvPr/>
        </p:nvPicPr>
        <p:blipFill>
          <a:blip r:embed="rId10"/>
          <a:stretch/>
        </p:blipFill>
        <p:spPr>
          <a:xfrm>
            <a:off x="1511640" y="4406400"/>
            <a:ext cx="6264360" cy="1476000"/>
          </a:xfrm>
          <a:prstGeom prst="rect">
            <a:avLst/>
          </a:prstGeom>
          <a:ln w="0">
            <a:noFill/>
          </a:ln>
          <a:effectLst>
            <a:softEdge rad="177840"/>
          </a:effectLst>
        </p:spPr>
      </p:pic>
      <p:pic>
        <p:nvPicPr>
          <p:cNvPr id="58" name="Image 16" descr=""/>
          <p:cNvPicPr/>
          <p:nvPr/>
        </p:nvPicPr>
        <p:blipFill>
          <a:blip r:embed="rId11"/>
          <a:stretch/>
        </p:blipFill>
        <p:spPr>
          <a:xfrm>
            <a:off x="189720" y="197280"/>
            <a:ext cx="1069560" cy="133668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 name="CustomShape 1"/>
          <p:cNvSpPr/>
          <p:nvPr/>
        </p:nvSpPr>
        <p:spPr>
          <a:xfrm>
            <a:off x="1763640" y="0"/>
            <a:ext cx="6336360" cy="63900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lang="fr-FR" sz="3600" spc="-1" strike="noStrike">
                <a:solidFill>
                  <a:srgbClr val="0070c0"/>
                </a:solidFill>
                <a:latin typeface="Times New Roman"/>
              </a:rPr>
              <a:t> </a:t>
            </a:r>
            <a:endParaRPr b="0" lang="fr-FR" sz="3600" spc="-1" strike="noStrike">
              <a:latin typeface="Arial"/>
            </a:endParaRPr>
          </a:p>
        </p:txBody>
      </p:sp>
      <p:sp>
        <p:nvSpPr>
          <p:cNvPr id="60" name="CustomShape 2"/>
          <p:cNvSpPr/>
          <p:nvPr/>
        </p:nvSpPr>
        <p:spPr>
          <a:xfrm>
            <a:off x="1475640" y="3717000"/>
            <a:ext cx="1630800" cy="1772280"/>
          </a:xfrm>
          <a:prstGeom prst="round2DiagRect">
            <a:avLst>
              <a:gd name="adj1" fmla="val 16667"/>
              <a:gd name="adj2" fmla="val 0"/>
            </a:avLst>
          </a:prstGeom>
          <a:blipFill rotWithShape="0">
            <a:blip r:embed="rId1"/>
            <a:stretch/>
          </a:blipFill>
          <a:ln cap="sq" w="88900">
            <a:solidFill>
              <a:srgbClr val="ffffff"/>
            </a:solidFill>
            <a:miter/>
          </a:ln>
          <a:effectLst>
            <a:outerShdw algn="tl" blurRad="254000" rotWithShape="0">
              <a:srgbClr val="000000">
                <a:alpha val="43000"/>
              </a:srgbClr>
            </a:outerShdw>
          </a:effectLst>
        </p:spPr>
        <p:style>
          <a:lnRef idx="0"/>
          <a:fillRef idx="0"/>
          <a:effectRef idx="0"/>
          <a:fontRef idx="minor"/>
        </p:style>
      </p:sp>
      <p:sp>
        <p:nvSpPr>
          <p:cNvPr id="61" name="CustomShape 3"/>
          <p:cNvSpPr/>
          <p:nvPr/>
        </p:nvSpPr>
        <p:spPr>
          <a:xfrm>
            <a:off x="1331640" y="3141000"/>
            <a:ext cx="7344360" cy="3600000"/>
          </a:xfrm>
          <a:prstGeom prst="rect">
            <a:avLst/>
          </a:prstGeom>
          <a:solidFill>
            <a:srgbClr val="ffffff"/>
          </a:solidFill>
          <a:ln>
            <a:solidFill>
              <a:srgbClr val="2d2d8a"/>
            </a:solidFill>
            <a:round/>
          </a:ln>
        </p:spPr>
        <p:style>
          <a:lnRef idx="2">
            <a:schemeClr val="accent6"/>
          </a:lnRef>
          <a:fillRef idx="1">
            <a:schemeClr val="lt1"/>
          </a:fillRef>
          <a:effectRef idx="0">
            <a:schemeClr val="accent6"/>
          </a:effectRef>
          <a:fontRef idx="minor"/>
        </p:style>
        <p:txBody>
          <a:bodyPr>
            <a:noAutofit/>
          </a:bodyPr>
          <a:p>
            <a:pPr algn="ctr">
              <a:lnSpc>
                <a:spcPct val="100000"/>
              </a:lnSpc>
              <a:tabLst>
                <a:tab algn="l" pos="0"/>
              </a:tabLst>
            </a:pPr>
            <a:endParaRPr b="0" lang="fr-FR" sz="2400" spc="-1" strike="noStrike">
              <a:latin typeface="Arial"/>
            </a:endParaRPr>
          </a:p>
          <a:p>
            <a:pPr algn="ctr">
              <a:lnSpc>
                <a:spcPct val="100000"/>
              </a:lnSpc>
              <a:tabLst>
                <a:tab algn="l" pos="0"/>
              </a:tabLst>
            </a:pPr>
            <a:r>
              <a:rPr b="0" lang="fr-FR" sz="1200" spc="-1" strike="noStrike">
                <a:solidFill>
                  <a:srgbClr val="000000"/>
                </a:solidFill>
                <a:latin typeface="Century Gothic"/>
              </a:rPr>
              <a:t>(Qui ? Quand ? Quoi ? Où ? Comment ?)</a:t>
            </a:r>
            <a:endParaRPr b="0" lang="fr-FR" sz="1200" spc="-1" strike="noStrike">
              <a:latin typeface="Arial"/>
            </a:endParaRPr>
          </a:p>
          <a:p>
            <a:pPr>
              <a:lnSpc>
                <a:spcPct val="100000"/>
              </a:lnSpc>
              <a:tabLst>
                <a:tab algn="l" pos="0"/>
              </a:tabLst>
            </a:pPr>
            <a:endParaRPr b="0" lang="fr-FR" sz="1200" spc="-1" strike="noStrike">
              <a:latin typeface="Arial"/>
            </a:endParaRPr>
          </a:p>
          <a:p>
            <a:pPr>
              <a:lnSpc>
                <a:spcPct val="100000"/>
              </a:lnSpc>
              <a:tabLst>
                <a:tab algn="l" pos="0"/>
              </a:tabLst>
            </a:pPr>
            <a:r>
              <a:rPr b="0" lang="fr-FR" sz="1200" spc="-1" strike="noStrike">
                <a:solidFill>
                  <a:srgbClr val="000000"/>
                </a:solidFill>
                <a:latin typeface="Century Gothic"/>
              </a:rPr>
              <a:t>Lors de son stage football en Février, le FCCM a organisé une course d’orientation sur le complexe sportif de Saint-Martin des Noyers. </a:t>
            </a:r>
            <a:endParaRPr b="0" lang="fr-FR" sz="1200" spc="-1" strike="noStrike">
              <a:latin typeface="Arial"/>
            </a:endParaRPr>
          </a:p>
          <a:p>
            <a:pPr>
              <a:lnSpc>
                <a:spcPct val="100000"/>
              </a:lnSpc>
              <a:tabLst>
                <a:tab algn="l" pos="0"/>
              </a:tabLst>
            </a:pPr>
            <a:r>
              <a:rPr b="0" lang="fr-FR" sz="1200" spc="-1" strike="noStrike">
                <a:solidFill>
                  <a:srgbClr val="000000"/>
                </a:solidFill>
                <a:latin typeface="Century Gothic"/>
              </a:rPr>
              <a:t>Nous avons fait 10 équipes de 3 pratiquants avec des U10-U11-U12-U13 mélangés afin qu’ils s’aident aussi dans l’équipe. Chaque équipe avait un plan, et une feuille de route. Pour gagner la CO (en étoile) ils devaient répondre à toutes les questions dans un minimum de temps. </a:t>
            </a:r>
            <a:endParaRPr b="0" lang="fr-FR" sz="1200" spc="-1" strike="noStrike">
              <a:latin typeface="Arial"/>
            </a:endParaRPr>
          </a:p>
          <a:p>
            <a:pPr>
              <a:lnSpc>
                <a:spcPct val="100000"/>
              </a:lnSpc>
              <a:tabLst>
                <a:tab algn="l" pos="0"/>
              </a:tabLst>
            </a:pPr>
            <a:endParaRPr b="0" lang="fr-FR" sz="1200" spc="-1" strike="noStrike">
              <a:latin typeface="Arial"/>
            </a:endParaRPr>
          </a:p>
          <a:p>
            <a:pPr>
              <a:lnSpc>
                <a:spcPct val="100000"/>
              </a:lnSpc>
              <a:tabLst>
                <a:tab algn="l" pos="0"/>
              </a:tabLst>
            </a:pPr>
            <a:r>
              <a:rPr b="0" lang="fr-FR" sz="1200" spc="-1" strike="noStrike">
                <a:solidFill>
                  <a:srgbClr val="000000"/>
                </a:solidFill>
                <a:latin typeface="Century Gothic"/>
              </a:rPr>
              <a:t>L’objectif était de faire découvrir et d’apporter par un atelier ludique des connaissances sur le football. Ils devaient lire la question sur la balise puis la noter sur leur feuille de route. </a:t>
            </a:r>
            <a:endParaRPr b="0" lang="fr-FR" sz="1200" spc="-1" strike="noStrike">
              <a:latin typeface="Arial"/>
            </a:endParaRPr>
          </a:p>
          <a:p>
            <a:pPr>
              <a:lnSpc>
                <a:spcPct val="100000"/>
              </a:lnSpc>
              <a:tabLst>
                <a:tab algn="l" pos="0"/>
              </a:tabLst>
            </a:pPr>
            <a:r>
              <a:rPr b="0" lang="fr-FR" sz="1200" spc="-1" strike="noStrike">
                <a:solidFill>
                  <a:srgbClr val="000000"/>
                </a:solidFill>
                <a:latin typeface="Century Gothic"/>
              </a:rPr>
              <a:t>LA REPONSE EST VRAI : ils allaient à la suivante. </a:t>
            </a:r>
            <a:endParaRPr b="0" lang="fr-FR" sz="1200" spc="-1" strike="noStrike">
              <a:latin typeface="Arial"/>
            </a:endParaRPr>
          </a:p>
          <a:p>
            <a:pPr>
              <a:lnSpc>
                <a:spcPct val="100000"/>
              </a:lnSpc>
              <a:tabLst>
                <a:tab algn="l" pos="0"/>
              </a:tabLst>
            </a:pPr>
            <a:r>
              <a:rPr b="0" lang="fr-FR" sz="1200" spc="-1" strike="noStrike">
                <a:solidFill>
                  <a:srgbClr val="000000"/>
                </a:solidFill>
                <a:latin typeface="Century Gothic"/>
              </a:rPr>
              <a:t>LA REPONSE EST FAUSSE : parcours technique à réaliser pour tout le groupe. </a:t>
            </a:r>
            <a:endParaRPr b="0" lang="fr-FR" sz="1200" spc="-1" strike="noStrike">
              <a:latin typeface="Arial"/>
            </a:endParaRPr>
          </a:p>
          <a:p>
            <a:pPr>
              <a:lnSpc>
                <a:spcPct val="100000"/>
              </a:lnSpc>
              <a:tabLst>
                <a:tab algn="l" pos="0"/>
              </a:tabLst>
            </a:pPr>
            <a:endParaRPr b="0" lang="fr-FR" sz="1200" spc="-1" strike="noStrike">
              <a:latin typeface="Arial"/>
            </a:endParaRPr>
          </a:p>
          <a:p>
            <a:pPr>
              <a:lnSpc>
                <a:spcPct val="100000"/>
              </a:lnSpc>
              <a:tabLst>
                <a:tab algn="l" pos="0"/>
              </a:tabLst>
            </a:pPr>
            <a:r>
              <a:rPr b="0" lang="fr-FR" sz="1200" spc="-1" strike="noStrike">
                <a:solidFill>
                  <a:srgbClr val="000000"/>
                </a:solidFill>
                <a:latin typeface="Century Gothic"/>
              </a:rPr>
              <a:t>Les questions portaient sur les équipes des grands championnats européens ainsi que sur les équipes Nationales. </a:t>
            </a:r>
            <a:endParaRPr b="0" lang="fr-FR" sz="1200" spc="-1" strike="noStrike">
              <a:latin typeface="Arial"/>
            </a:endParaRPr>
          </a:p>
          <a:p>
            <a:pPr>
              <a:lnSpc>
                <a:spcPct val="100000"/>
              </a:lnSpc>
              <a:tabLst>
                <a:tab algn="l" pos="0"/>
              </a:tabLst>
            </a:pPr>
            <a:endParaRPr b="0" lang="fr-FR" sz="1200" spc="-1" strike="noStrike">
              <a:latin typeface="Arial"/>
            </a:endParaRPr>
          </a:p>
          <a:p>
            <a:pPr>
              <a:lnSpc>
                <a:spcPct val="100000"/>
              </a:lnSpc>
              <a:tabLst>
                <a:tab algn="l" pos="0"/>
              </a:tabLst>
            </a:pPr>
            <a:r>
              <a:rPr b="0" lang="fr-FR" sz="1200" spc="-1" strike="noStrike">
                <a:solidFill>
                  <a:srgbClr val="000000"/>
                </a:solidFill>
                <a:latin typeface="Century Gothic"/>
              </a:rPr>
              <a:t>La course a été fortement appréciée par tout le monde.  </a:t>
            </a:r>
            <a:endParaRPr b="0" lang="fr-FR" sz="1200" spc="-1" strike="noStrike">
              <a:latin typeface="Arial"/>
            </a:endParaRPr>
          </a:p>
          <a:p>
            <a:pPr>
              <a:lnSpc>
                <a:spcPct val="100000"/>
              </a:lnSpc>
              <a:tabLst>
                <a:tab algn="l" pos="0"/>
              </a:tabLst>
            </a:pPr>
            <a:endParaRPr b="0" lang="fr-FR" sz="1200" spc="-1" strike="noStrike">
              <a:latin typeface="Arial"/>
            </a:endParaRPr>
          </a:p>
        </p:txBody>
      </p:sp>
      <p:sp>
        <p:nvSpPr>
          <p:cNvPr id="62" name="CustomShape 4"/>
          <p:cNvSpPr/>
          <p:nvPr/>
        </p:nvSpPr>
        <p:spPr>
          <a:xfrm>
            <a:off x="3852000" y="2925000"/>
            <a:ext cx="2160000" cy="359640"/>
          </a:xfrm>
          <a:prstGeom prst="roundRect">
            <a:avLst>
              <a:gd name="adj" fmla="val 16667"/>
            </a:avLst>
          </a:prstGeom>
          <a:solidFill>
            <a:schemeClr val="accent6">
              <a:lumMod val="75000"/>
            </a:schemeClr>
          </a:solidFill>
          <a:ln>
            <a:solidFill>
              <a:srgbClr val="212166"/>
            </a:solidFill>
            <a:round/>
          </a:ln>
        </p:spPr>
        <p:style>
          <a:lnRef idx="2">
            <a:schemeClr val="accent6">
              <a:shade val="50000"/>
            </a:schemeClr>
          </a:lnRef>
          <a:fillRef idx="1">
            <a:schemeClr val="accent6"/>
          </a:fillRef>
          <a:effectRef idx="0">
            <a:schemeClr val="accent6"/>
          </a:effectRef>
          <a:fontRef idx="minor"/>
        </p:style>
        <p:txBody>
          <a:bodyPr>
            <a:noAutofit/>
          </a:bodyPr>
          <a:p>
            <a:pPr algn="ctr">
              <a:lnSpc>
                <a:spcPct val="100000"/>
              </a:lnSpc>
              <a:tabLst>
                <a:tab algn="l" pos="0"/>
              </a:tabLst>
            </a:pPr>
            <a:r>
              <a:rPr b="1" lang="fr-FR" sz="1800" spc="-1" strike="noStrike">
                <a:solidFill>
                  <a:srgbClr val="ffffff"/>
                </a:solidFill>
                <a:latin typeface="Times New Roman"/>
              </a:rPr>
              <a:t>Résumé de l’action</a:t>
            </a:r>
            <a:endParaRPr b="0" lang="fr-FR" sz="1800" spc="-1" strike="noStrike">
              <a:latin typeface="Arial"/>
            </a:endParaRPr>
          </a:p>
        </p:txBody>
      </p:sp>
      <p:sp>
        <p:nvSpPr>
          <p:cNvPr id="63" name="CustomShape 5"/>
          <p:cNvSpPr/>
          <p:nvPr/>
        </p:nvSpPr>
        <p:spPr>
          <a:xfrm>
            <a:off x="1331640" y="2277000"/>
            <a:ext cx="2160000" cy="719640"/>
          </a:xfrm>
          <a:prstGeom prst="rect">
            <a:avLst/>
          </a:prstGeom>
          <a:solidFill>
            <a:srgbClr val="ffffff"/>
          </a:solidFill>
          <a:ln>
            <a:solidFill>
              <a:srgbClr val="2d2d8a"/>
            </a:solidFill>
            <a:round/>
          </a:ln>
        </p:spPr>
        <p:style>
          <a:lnRef idx="2">
            <a:schemeClr val="accent6"/>
          </a:lnRef>
          <a:fillRef idx="1">
            <a:schemeClr val="lt1"/>
          </a:fillRef>
          <a:effectRef idx="0">
            <a:schemeClr val="accent6"/>
          </a:effectRef>
          <a:fontRef idx="minor"/>
        </p:style>
        <p:txBody>
          <a:bodyPr>
            <a:noAutofit/>
          </a:bodyPr>
          <a:p>
            <a:pPr algn="ctr">
              <a:lnSpc>
                <a:spcPct val="100000"/>
              </a:lnSpc>
            </a:pPr>
            <a:r>
              <a:rPr b="0" lang="fr-FR" sz="1200" spc="-1" strike="noStrike">
                <a:solidFill>
                  <a:srgbClr val="000000"/>
                </a:solidFill>
                <a:latin typeface="Times New Roman"/>
              </a:rPr>
              <a:t>Culture Foot</a:t>
            </a:r>
            <a:endParaRPr b="0" lang="fr-FR" sz="1200" spc="-1" strike="noStrike">
              <a:latin typeface="Arial"/>
            </a:endParaRPr>
          </a:p>
        </p:txBody>
      </p:sp>
      <p:sp>
        <p:nvSpPr>
          <p:cNvPr id="64" name="CustomShape 6"/>
          <p:cNvSpPr/>
          <p:nvPr/>
        </p:nvSpPr>
        <p:spPr>
          <a:xfrm>
            <a:off x="1331640" y="1917000"/>
            <a:ext cx="2160000" cy="359640"/>
          </a:xfrm>
          <a:prstGeom prst="roundRect">
            <a:avLst>
              <a:gd name="adj" fmla="val 16667"/>
            </a:avLst>
          </a:prstGeom>
          <a:solidFill>
            <a:schemeClr val="accent6">
              <a:lumMod val="75000"/>
            </a:schemeClr>
          </a:solidFill>
          <a:ln>
            <a:solidFill>
              <a:srgbClr val="212166"/>
            </a:solidFill>
            <a:round/>
          </a:ln>
        </p:spPr>
        <p:style>
          <a:lnRef idx="2">
            <a:schemeClr val="accent6">
              <a:shade val="50000"/>
            </a:schemeClr>
          </a:lnRef>
          <a:fillRef idx="1">
            <a:schemeClr val="accent6"/>
          </a:fillRef>
          <a:effectRef idx="0">
            <a:schemeClr val="accent6"/>
          </a:effectRef>
          <a:fontRef idx="minor"/>
        </p:style>
        <p:txBody>
          <a:bodyPr>
            <a:noAutofit/>
          </a:bodyPr>
          <a:p>
            <a:pPr algn="ctr">
              <a:lnSpc>
                <a:spcPct val="100000"/>
              </a:lnSpc>
              <a:tabLst>
                <a:tab algn="l" pos="0"/>
              </a:tabLst>
            </a:pPr>
            <a:r>
              <a:rPr b="1" lang="fr-FR" sz="1800" spc="-1" strike="noStrike">
                <a:solidFill>
                  <a:srgbClr val="ffffff"/>
                </a:solidFill>
                <a:latin typeface="Times New Roman"/>
              </a:rPr>
              <a:t>Thématique</a:t>
            </a:r>
            <a:endParaRPr b="0" lang="fr-FR" sz="1800" spc="-1" strike="noStrike">
              <a:latin typeface="Arial"/>
            </a:endParaRPr>
          </a:p>
        </p:txBody>
      </p:sp>
      <p:sp>
        <p:nvSpPr>
          <p:cNvPr id="65" name="CustomShape 7"/>
          <p:cNvSpPr/>
          <p:nvPr/>
        </p:nvSpPr>
        <p:spPr>
          <a:xfrm>
            <a:off x="1331640" y="188640"/>
            <a:ext cx="2160000" cy="359640"/>
          </a:xfrm>
          <a:prstGeom prst="roundRect">
            <a:avLst>
              <a:gd name="adj" fmla="val 16667"/>
            </a:avLst>
          </a:prstGeom>
          <a:solidFill>
            <a:schemeClr val="accent6">
              <a:lumMod val="75000"/>
            </a:schemeClr>
          </a:solidFill>
          <a:ln>
            <a:solidFill>
              <a:srgbClr val="212166"/>
            </a:solidFill>
            <a:round/>
          </a:ln>
        </p:spPr>
        <p:style>
          <a:lnRef idx="2">
            <a:schemeClr val="accent6">
              <a:shade val="50000"/>
            </a:schemeClr>
          </a:lnRef>
          <a:fillRef idx="1">
            <a:schemeClr val="accent6"/>
          </a:fillRef>
          <a:effectRef idx="0">
            <a:schemeClr val="accent6"/>
          </a:effectRef>
          <a:fontRef idx="minor"/>
        </p:style>
        <p:txBody>
          <a:bodyPr>
            <a:noAutofit/>
          </a:bodyPr>
          <a:p>
            <a:pPr>
              <a:lnSpc>
                <a:spcPct val="100000"/>
              </a:lnSpc>
              <a:tabLst>
                <a:tab algn="l" pos="0"/>
              </a:tabLst>
            </a:pPr>
            <a:r>
              <a:rPr b="1" lang="fr-FR" sz="1400" spc="-1" strike="noStrike">
                <a:solidFill>
                  <a:srgbClr val="ffffff"/>
                </a:solidFill>
                <a:latin typeface="Times New Roman"/>
              </a:rPr>
              <a:t>Nom du club</a:t>
            </a:r>
            <a:endParaRPr b="0" lang="fr-FR" sz="1400" spc="-1" strike="noStrike">
              <a:latin typeface="Arial"/>
            </a:endParaRPr>
          </a:p>
        </p:txBody>
      </p:sp>
      <p:sp>
        <p:nvSpPr>
          <p:cNvPr id="66" name="CustomShape 8"/>
          <p:cNvSpPr/>
          <p:nvPr/>
        </p:nvSpPr>
        <p:spPr>
          <a:xfrm>
            <a:off x="6349320" y="1592640"/>
            <a:ext cx="2232000" cy="1367640"/>
          </a:xfrm>
          <a:prstGeom prst="rect">
            <a:avLst/>
          </a:prstGeom>
          <a:solidFill>
            <a:srgbClr val="ffffff"/>
          </a:solidFill>
          <a:ln>
            <a:solidFill>
              <a:srgbClr val="2d2d8a"/>
            </a:solidFill>
            <a:round/>
          </a:ln>
        </p:spPr>
        <p:style>
          <a:lnRef idx="2">
            <a:schemeClr val="accent6"/>
          </a:lnRef>
          <a:fillRef idx="1">
            <a:schemeClr val="lt1"/>
          </a:fillRef>
          <a:effectRef idx="0">
            <a:schemeClr val="accent6"/>
          </a:effectRef>
          <a:fontRef idx="minor"/>
        </p:style>
        <p:txBody>
          <a:bodyPr>
            <a:noAutofit/>
          </a:bodyPr>
          <a:p>
            <a:pPr algn="ctr">
              <a:lnSpc>
                <a:spcPct val="100000"/>
              </a:lnSpc>
              <a:tabLst>
                <a:tab algn="l" pos="0"/>
              </a:tabLst>
            </a:pPr>
            <a:r>
              <a:rPr b="0" lang="fr-FR" sz="1200" spc="-1" strike="noStrike">
                <a:solidFill>
                  <a:srgbClr val="000000"/>
                </a:solidFill>
                <a:latin typeface="Times New Roman"/>
              </a:rPr>
              <a:t>La COURSE D’ORIENTATION du Football </a:t>
            </a:r>
            <a:endParaRPr b="0" lang="fr-FR" sz="1200" spc="-1" strike="noStrike">
              <a:latin typeface="Arial"/>
            </a:endParaRPr>
          </a:p>
        </p:txBody>
      </p:sp>
      <p:sp>
        <p:nvSpPr>
          <p:cNvPr id="67" name="CustomShape 9"/>
          <p:cNvSpPr/>
          <p:nvPr/>
        </p:nvSpPr>
        <p:spPr>
          <a:xfrm>
            <a:off x="6349320" y="1232640"/>
            <a:ext cx="2232000" cy="359640"/>
          </a:xfrm>
          <a:prstGeom prst="roundRect">
            <a:avLst>
              <a:gd name="adj" fmla="val 16667"/>
            </a:avLst>
          </a:prstGeom>
          <a:solidFill>
            <a:schemeClr val="accent6">
              <a:lumMod val="75000"/>
            </a:schemeClr>
          </a:solidFill>
          <a:ln>
            <a:solidFill>
              <a:srgbClr val="212166"/>
            </a:solidFill>
            <a:round/>
          </a:ln>
        </p:spPr>
        <p:style>
          <a:lnRef idx="2">
            <a:schemeClr val="accent6">
              <a:shade val="50000"/>
            </a:schemeClr>
          </a:lnRef>
          <a:fillRef idx="1">
            <a:schemeClr val="accent6"/>
          </a:fillRef>
          <a:effectRef idx="0">
            <a:schemeClr val="accent6"/>
          </a:effectRef>
          <a:fontRef idx="minor"/>
        </p:style>
        <p:txBody>
          <a:bodyPr>
            <a:noAutofit/>
          </a:bodyPr>
          <a:p>
            <a:pPr algn="ctr">
              <a:lnSpc>
                <a:spcPct val="100000"/>
              </a:lnSpc>
              <a:tabLst>
                <a:tab algn="l" pos="0"/>
              </a:tabLst>
            </a:pPr>
            <a:r>
              <a:rPr b="1" lang="fr-FR" sz="1800" spc="-1" strike="noStrike">
                <a:solidFill>
                  <a:srgbClr val="ffffff"/>
                </a:solidFill>
                <a:latin typeface="Times New Roman"/>
              </a:rPr>
              <a:t>Nom de l’action</a:t>
            </a:r>
            <a:endParaRPr b="0" lang="fr-FR" sz="1800" spc="-1" strike="noStrike">
              <a:latin typeface="Arial"/>
            </a:endParaRPr>
          </a:p>
        </p:txBody>
      </p:sp>
      <p:sp>
        <p:nvSpPr>
          <p:cNvPr id="68" name="CustomShape 10"/>
          <p:cNvSpPr/>
          <p:nvPr/>
        </p:nvSpPr>
        <p:spPr>
          <a:xfrm>
            <a:off x="6444360" y="188640"/>
            <a:ext cx="2160000" cy="359640"/>
          </a:xfrm>
          <a:prstGeom prst="roundRect">
            <a:avLst>
              <a:gd name="adj" fmla="val 16667"/>
            </a:avLst>
          </a:prstGeom>
          <a:solidFill>
            <a:schemeClr val="accent6">
              <a:lumMod val="75000"/>
            </a:schemeClr>
          </a:solidFill>
          <a:ln>
            <a:solidFill>
              <a:srgbClr val="212166"/>
            </a:solidFill>
            <a:round/>
          </a:ln>
        </p:spPr>
        <p:style>
          <a:lnRef idx="2">
            <a:schemeClr val="accent6">
              <a:shade val="50000"/>
            </a:schemeClr>
          </a:lnRef>
          <a:fillRef idx="1">
            <a:schemeClr val="accent6"/>
          </a:fillRef>
          <a:effectRef idx="0">
            <a:schemeClr val="accent6"/>
          </a:effectRef>
          <a:fontRef idx="minor"/>
        </p:style>
        <p:txBody>
          <a:bodyPr>
            <a:noAutofit/>
          </a:bodyPr>
          <a:p>
            <a:pPr>
              <a:lnSpc>
                <a:spcPct val="100000"/>
              </a:lnSpc>
            </a:pPr>
            <a:r>
              <a:rPr b="1" lang="fr-FR" sz="1400" spc="-1" strike="noStrike">
                <a:solidFill>
                  <a:srgbClr val="ffffff"/>
                </a:solidFill>
                <a:latin typeface="Times New Roman"/>
              </a:rPr>
              <a:t>Nb participants</a:t>
            </a:r>
            <a:endParaRPr b="0" lang="fr-FR" sz="1400" spc="-1" strike="noStrike">
              <a:latin typeface="Arial"/>
            </a:endParaRPr>
          </a:p>
          <a:p>
            <a:pPr>
              <a:lnSpc>
                <a:spcPct val="100000"/>
              </a:lnSpc>
              <a:tabLst>
                <a:tab algn="l" pos="0"/>
              </a:tabLst>
            </a:pPr>
            <a:endParaRPr b="0" lang="fr-FR" sz="1400" spc="-1" strike="noStrike">
              <a:latin typeface="Arial"/>
            </a:endParaRPr>
          </a:p>
        </p:txBody>
      </p:sp>
      <p:sp>
        <p:nvSpPr>
          <p:cNvPr id="69" name="CustomShape 11"/>
          <p:cNvSpPr/>
          <p:nvPr/>
        </p:nvSpPr>
        <p:spPr>
          <a:xfrm>
            <a:off x="1331640" y="1412640"/>
            <a:ext cx="2160000" cy="359640"/>
          </a:xfrm>
          <a:prstGeom prst="rect">
            <a:avLst/>
          </a:prstGeom>
          <a:solidFill>
            <a:srgbClr val="ffffff"/>
          </a:solidFill>
          <a:ln>
            <a:solidFill>
              <a:srgbClr val="2d2d8a"/>
            </a:solidFill>
            <a:round/>
          </a:ln>
        </p:spPr>
        <p:style>
          <a:lnRef idx="2">
            <a:schemeClr val="accent6"/>
          </a:lnRef>
          <a:fillRef idx="1">
            <a:schemeClr val="lt1"/>
          </a:fillRef>
          <a:effectRef idx="0">
            <a:schemeClr val="accent6"/>
          </a:effectRef>
          <a:fontRef idx="minor"/>
        </p:style>
        <p:txBody>
          <a:bodyPr>
            <a:noAutofit/>
          </a:bodyPr>
          <a:p>
            <a:pPr algn="ctr">
              <a:lnSpc>
                <a:spcPct val="100000"/>
              </a:lnSpc>
            </a:pPr>
            <a:r>
              <a:rPr b="0" lang="fr-FR" sz="1200" spc="-1" strike="noStrike">
                <a:solidFill>
                  <a:srgbClr val="000000"/>
                </a:solidFill>
                <a:latin typeface="Times New Roman"/>
              </a:rPr>
              <a:t>VENDEE</a:t>
            </a:r>
            <a:endParaRPr b="0" lang="fr-FR" sz="1200" spc="-1" strike="noStrike">
              <a:latin typeface="Arial"/>
            </a:endParaRPr>
          </a:p>
        </p:txBody>
      </p:sp>
      <p:sp>
        <p:nvSpPr>
          <p:cNvPr id="70" name="CustomShape 12"/>
          <p:cNvSpPr/>
          <p:nvPr/>
        </p:nvSpPr>
        <p:spPr>
          <a:xfrm>
            <a:off x="1331640" y="1052640"/>
            <a:ext cx="2160000" cy="359640"/>
          </a:xfrm>
          <a:prstGeom prst="roundRect">
            <a:avLst>
              <a:gd name="adj" fmla="val 16667"/>
            </a:avLst>
          </a:prstGeom>
          <a:solidFill>
            <a:schemeClr val="accent6">
              <a:lumMod val="75000"/>
            </a:schemeClr>
          </a:solidFill>
          <a:ln>
            <a:solidFill>
              <a:srgbClr val="212166"/>
            </a:solidFill>
            <a:round/>
          </a:ln>
        </p:spPr>
        <p:style>
          <a:lnRef idx="2">
            <a:schemeClr val="accent6">
              <a:shade val="50000"/>
            </a:schemeClr>
          </a:lnRef>
          <a:fillRef idx="1">
            <a:schemeClr val="accent6"/>
          </a:fillRef>
          <a:effectRef idx="0">
            <a:schemeClr val="accent6"/>
          </a:effectRef>
          <a:fontRef idx="minor"/>
        </p:style>
        <p:txBody>
          <a:bodyPr>
            <a:noAutofit/>
          </a:bodyPr>
          <a:p>
            <a:pPr algn="ctr">
              <a:lnSpc>
                <a:spcPct val="100000"/>
              </a:lnSpc>
              <a:tabLst>
                <a:tab algn="l" pos="0"/>
              </a:tabLst>
            </a:pPr>
            <a:r>
              <a:rPr b="1" lang="fr-FR" sz="1800" spc="-1" strike="noStrike">
                <a:solidFill>
                  <a:srgbClr val="ffffff"/>
                </a:solidFill>
                <a:latin typeface="Times New Roman"/>
              </a:rPr>
              <a:t>District</a:t>
            </a:r>
            <a:endParaRPr b="0" lang="fr-FR" sz="1800" spc="-1" strike="noStrike">
              <a:latin typeface="Arial"/>
            </a:endParaRPr>
          </a:p>
        </p:txBody>
      </p:sp>
      <p:sp>
        <p:nvSpPr>
          <p:cNvPr id="71" name="CustomShape 13"/>
          <p:cNvSpPr/>
          <p:nvPr/>
        </p:nvSpPr>
        <p:spPr>
          <a:xfrm>
            <a:off x="3852000" y="188640"/>
            <a:ext cx="2160000" cy="359640"/>
          </a:xfrm>
          <a:prstGeom prst="roundRect">
            <a:avLst>
              <a:gd name="adj" fmla="val 16667"/>
            </a:avLst>
          </a:prstGeom>
          <a:solidFill>
            <a:schemeClr val="accent6">
              <a:lumMod val="75000"/>
            </a:schemeClr>
          </a:solidFill>
          <a:ln>
            <a:solidFill>
              <a:srgbClr val="212166"/>
            </a:solidFill>
            <a:round/>
          </a:ln>
        </p:spPr>
        <p:style>
          <a:lnRef idx="2">
            <a:schemeClr val="accent6">
              <a:shade val="50000"/>
            </a:schemeClr>
          </a:lnRef>
          <a:fillRef idx="1">
            <a:schemeClr val="accent6"/>
          </a:fillRef>
          <a:effectRef idx="0">
            <a:schemeClr val="accent6"/>
          </a:effectRef>
          <a:fontRef idx="minor"/>
        </p:style>
        <p:txBody>
          <a:bodyPr>
            <a:noAutofit/>
          </a:bodyPr>
          <a:p>
            <a:pPr>
              <a:lnSpc>
                <a:spcPct val="100000"/>
              </a:lnSpc>
              <a:tabLst>
                <a:tab algn="l" pos="0"/>
              </a:tabLst>
            </a:pPr>
            <a:r>
              <a:rPr b="1" lang="fr-FR" sz="1400" spc="-1" strike="noStrike">
                <a:solidFill>
                  <a:srgbClr val="ffffff"/>
                </a:solidFill>
                <a:latin typeface="Times New Roman"/>
              </a:rPr>
              <a:t>Date </a:t>
            </a:r>
            <a:endParaRPr b="0" lang="fr-FR" sz="1400" spc="-1" strike="noStrike">
              <a:latin typeface="Arial"/>
            </a:endParaRPr>
          </a:p>
        </p:txBody>
      </p:sp>
      <p:sp>
        <p:nvSpPr>
          <p:cNvPr id="72" name="CustomShape 14"/>
          <p:cNvSpPr/>
          <p:nvPr/>
        </p:nvSpPr>
        <p:spPr>
          <a:xfrm>
            <a:off x="6444360" y="654840"/>
            <a:ext cx="2160000" cy="359640"/>
          </a:xfrm>
          <a:prstGeom prst="roundRect">
            <a:avLst>
              <a:gd name="adj" fmla="val 16667"/>
            </a:avLst>
          </a:prstGeom>
          <a:solidFill>
            <a:schemeClr val="accent6">
              <a:lumMod val="75000"/>
            </a:schemeClr>
          </a:solidFill>
          <a:ln>
            <a:solidFill>
              <a:srgbClr val="212166"/>
            </a:solidFill>
            <a:round/>
          </a:ln>
        </p:spPr>
        <p:style>
          <a:lnRef idx="2">
            <a:schemeClr val="accent6">
              <a:shade val="50000"/>
            </a:schemeClr>
          </a:lnRef>
          <a:fillRef idx="1">
            <a:schemeClr val="accent6"/>
          </a:fillRef>
          <a:effectRef idx="0">
            <a:schemeClr val="accent6"/>
          </a:effectRef>
          <a:fontRef idx="minor"/>
        </p:style>
        <p:txBody>
          <a:bodyPr>
            <a:noAutofit/>
          </a:bodyPr>
          <a:p>
            <a:pPr>
              <a:lnSpc>
                <a:spcPct val="100000"/>
              </a:lnSpc>
            </a:pPr>
            <a:r>
              <a:rPr b="1" lang="fr-FR" sz="1400" spc="-1" strike="noStrike">
                <a:solidFill>
                  <a:srgbClr val="ffffff"/>
                </a:solidFill>
                <a:latin typeface="Times New Roman"/>
              </a:rPr>
              <a:t>Catégorie</a:t>
            </a:r>
            <a:r>
              <a:rPr b="0" lang="fr-FR" sz="1400" spc="-1" strike="noStrike">
                <a:solidFill>
                  <a:srgbClr val="ffffff"/>
                </a:solidFill>
                <a:latin typeface="Times New Roman"/>
              </a:rPr>
              <a:t>s</a:t>
            </a:r>
            <a:endParaRPr b="0" lang="fr-FR" sz="1400" spc="-1" strike="noStrike">
              <a:latin typeface="Arial"/>
            </a:endParaRPr>
          </a:p>
          <a:p>
            <a:pPr>
              <a:lnSpc>
                <a:spcPct val="100000"/>
              </a:lnSpc>
              <a:tabLst>
                <a:tab algn="l" pos="0"/>
              </a:tabLst>
            </a:pPr>
            <a:endParaRPr b="0" lang="fr-FR" sz="1400" spc="-1" strike="noStrike">
              <a:latin typeface="Arial"/>
            </a:endParaRPr>
          </a:p>
        </p:txBody>
      </p:sp>
      <p:sp>
        <p:nvSpPr>
          <p:cNvPr id="73" name="CustomShape 15"/>
          <p:cNvSpPr/>
          <p:nvPr/>
        </p:nvSpPr>
        <p:spPr>
          <a:xfrm>
            <a:off x="1331640" y="548640"/>
            <a:ext cx="2160000" cy="413280"/>
          </a:xfrm>
          <a:prstGeom prst="rect">
            <a:avLst/>
          </a:prstGeom>
          <a:solidFill>
            <a:srgbClr val="ffffff"/>
          </a:solidFill>
          <a:ln>
            <a:solidFill>
              <a:srgbClr val="2d2d8a"/>
            </a:solidFill>
            <a:round/>
          </a:ln>
        </p:spPr>
        <p:style>
          <a:lnRef idx="2">
            <a:schemeClr val="accent6"/>
          </a:lnRef>
          <a:fillRef idx="1">
            <a:schemeClr val="lt1"/>
          </a:fillRef>
          <a:effectRef idx="0">
            <a:schemeClr val="accent6"/>
          </a:effectRef>
          <a:fontRef idx="minor"/>
        </p:style>
        <p:txBody>
          <a:bodyPr>
            <a:noAutofit/>
          </a:bodyPr>
          <a:p>
            <a:pPr algn="ctr">
              <a:lnSpc>
                <a:spcPct val="100000"/>
              </a:lnSpc>
            </a:pPr>
            <a:r>
              <a:rPr b="0" lang="fr-FR" sz="1200" spc="-1" strike="noStrike">
                <a:solidFill>
                  <a:srgbClr val="000000"/>
                </a:solidFill>
                <a:latin typeface="Times New Roman"/>
              </a:rPr>
              <a:t>FC STE CECILE ST MARTIN</a:t>
            </a:r>
            <a:endParaRPr b="0" lang="fr-FR" sz="1200" spc="-1" strike="noStrike">
              <a:latin typeface="Arial"/>
            </a:endParaRPr>
          </a:p>
        </p:txBody>
      </p:sp>
      <p:sp>
        <p:nvSpPr>
          <p:cNvPr id="74" name="CustomShape 16"/>
          <p:cNvSpPr/>
          <p:nvPr/>
        </p:nvSpPr>
        <p:spPr>
          <a:xfrm>
            <a:off x="4548960" y="188640"/>
            <a:ext cx="1390680" cy="359640"/>
          </a:xfrm>
          <a:prstGeom prst="rect">
            <a:avLst/>
          </a:prstGeom>
          <a:solidFill>
            <a:srgbClr val="ffffff"/>
          </a:solidFill>
          <a:ln>
            <a:solidFill>
              <a:srgbClr val="2d2d8a"/>
            </a:solidFill>
            <a:round/>
          </a:ln>
        </p:spPr>
        <p:style>
          <a:lnRef idx="2">
            <a:schemeClr val="accent6"/>
          </a:lnRef>
          <a:fillRef idx="1">
            <a:schemeClr val="lt1"/>
          </a:fillRef>
          <a:effectRef idx="0">
            <a:schemeClr val="accent6"/>
          </a:effectRef>
          <a:fontRef idx="minor"/>
        </p:style>
        <p:txBody>
          <a:bodyPr>
            <a:noAutofit/>
          </a:bodyPr>
          <a:p>
            <a:pPr algn="ctr">
              <a:lnSpc>
                <a:spcPct val="100000"/>
              </a:lnSpc>
            </a:pPr>
            <a:r>
              <a:rPr b="0" lang="fr-FR" sz="1200" spc="-1" strike="noStrike">
                <a:solidFill>
                  <a:srgbClr val="000000"/>
                </a:solidFill>
                <a:latin typeface="Times New Roman"/>
              </a:rPr>
              <a:t>26 FEVRIER 2021</a:t>
            </a:r>
            <a:endParaRPr b="0" lang="fr-FR" sz="1200" spc="-1" strike="noStrike">
              <a:latin typeface="Arial"/>
            </a:endParaRPr>
          </a:p>
        </p:txBody>
      </p:sp>
      <p:sp>
        <p:nvSpPr>
          <p:cNvPr id="75" name="CustomShape 17"/>
          <p:cNvSpPr/>
          <p:nvPr/>
        </p:nvSpPr>
        <p:spPr>
          <a:xfrm>
            <a:off x="7836840" y="190800"/>
            <a:ext cx="744480" cy="359640"/>
          </a:xfrm>
          <a:prstGeom prst="rect">
            <a:avLst/>
          </a:prstGeom>
          <a:solidFill>
            <a:srgbClr val="ffffff"/>
          </a:solidFill>
          <a:ln>
            <a:solidFill>
              <a:srgbClr val="2d2d8a"/>
            </a:solidFill>
            <a:round/>
          </a:ln>
        </p:spPr>
        <p:style>
          <a:lnRef idx="2">
            <a:schemeClr val="accent6"/>
          </a:lnRef>
          <a:fillRef idx="1">
            <a:schemeClr val="lt1"/>
          </a:fillRef>
          <a:effectRef idx="0">
            <a:schemeClr val="accent6"/>
          </a:effectRef>
          <a:fontRef idx="minor"/>
        </p:style>
        <p:txBody>
          <a:bodyPr>
            <a:noAutofit/>
          </a:bodyPr>
          <a:p>
            <a:pPr algn="ctr">
              <a:lnSpc>
                <a:spcPct val="100000"/>
              </a:lnSpc>
            </a:pPr>
            <a:r>
              <a:rPr b="0" lang="fr-FR" sz="1200" spc="-1" strike="noStrike">
                <a:solidFill>
                  <a:srgbClr val="000000"/>
                </a:solidFill>
                <a:latin typeface="Times New Roman"/>
              </a:rPr>
              <a:t>30</a:t>
            </a:r>
            <a:endParaRPr b="0" lang="fr-FR" sz="1200" spc="-1" strike="noStrike">
              <a:latin typeface="Arial"/>
            </a:endParaRPr>
          </a:p>
        </p:txBody>
      </p:sp>
      <p:sp>
        <p:nvSpPr>
          <p:cNvPr id="76" name="CustomShape 18"/>
          <p:cNvSpPr/>
          <p:nvPr/>
        </p:nvSpPr>
        <p:spPr>
          <a:xfrm>
            <a:off x="7501320" y="646200"/>
            <a:ext cx="1084320" cy="359640"/>
          </a:xfrm>
          <a:prstGeom prst="rect">
            <a:avLst/>
          </a:prstGeom>
          <a:solidFill>
            <a:srgbClr val="ffffff"/>
          </a:solidFill>
          <a:ln>
            <a:solidFill>
              <a:srgbClr val="2d2d8a"/>
            </a:solidFill>
            <a:round/>
          </a:ln>
        </p:spPr>
        <p:style>
          <a:lnRef idx="2">
            <a:schemeClr val="accent6"/>
          </a:lnRef>
          <a:fillRef idx="1">
            <a:schemeClr val="lt1"/>
          </a:fillRef>
          <a:effectRef idx="0">
            <a:schemeClr val="accent6"/>
          </a:effectRef>
          <a:fontRef idx="minor"/>
        </p:style>
        <p:txBody>
          <a:bodyPr>
            <a:noAutofit/>
          </a:bodyPr>
          <a:p>
            <a:pPr algn="ctr">
              <a:lnSpc>
                <a:spcPct val="100000"/>
              </a:lnSpc>
            </a:pPr>
            <a:r>
              <a:rPr b="0" lang="fr-FR" sz="1200" spc="-1" strike="noStrike">
                <a:solidFill>
                  <a:srgbClr val="000000"/>
                </a:solidFill>
                <a:latin typeface="Times New Roman"/>
              </a:rPr>
              <a:t>U10 à U13</a:t>
            </a:r>
            <a:endParaRPr b="0" lang="fr-FR" sz="1200" spc="-1" strike="noStrike">
              <a:latin typeface="Arial"/>
            </a:endParaRPr>
          </a:p>
        </p:txBody>
      </p:sp>
      <p:pic>
        <p:nvPicPr>
          <p:cNvPr id="77" name="Picture 2" descr=""/>
          <p:cNvPicPr/>
          <p:nvPr/>
        </p:nvPicPr>
        <p:blipFill>
          <a:blip r:embed="rId2"/>
          <a:srcRect l="10812" t="21118" r="18923" b="12951"/>
          <a:stretch/>
        </p:blipFill>
        <p:spPr>
          <a:xfrm>
            <a:off x="4118400" y="723240"/>
            <a:ext cx="1698840" cy="2027160"/>
          </a:xfrm>
          <a:prstGeom prst="rect">
            <a:avLst/>
          </a:prstGeom>
          <a:ln w="9525">
            <a:solidFill>
              <a:schemeClr val="tx1"/>
            </a:solidFill>
            <a:miter/>
          </a:ln>
        </p:spPr>
      </p:pic>
      <p:pic>
        <p:nvPicPr>
          <p:cNvPr id="78" name="Image 27" descr="RÃ©sultat de recherche d'images pour &quot;logo FFF&quot;"/>
          <p:cNvPicPr/>
          <p:nvPr/>
        </p:nvPicPr>
        <p:blipFill>
          <a:blip r:embed="rId3"/>
          <a:stretch/>
        </p:blipFill>
        <p:spPr>
          <a:xfrm>
            <a:off x="118080" y="165240"/>
            <a:ext cx="586440" cy="719640"/>
          </a:xfrm>
          <a:prstGeom prst="rect">
            <a:avLst/>
          </a:prstGeom>
          <a:ln w="0">
            <a:noFill/>
          </a:ln>
        </p:spPr>
      </p:pic>
      <p:pic>
        <p:nvPicPr>
          <p:cNvPr id="79" name="Image 28" descr=""/>
          <p:cNvPicPr/>
          <p:nvPr/>
        </p:nvPicPr>
        <p:blipFill>
          <a:blip r:embed="rId4"/>
          <a:stretch/>
        </p:blipFill>
        <p:spPr>
          <a:xfrm>
            <a:off x="118080" y="1046160"/>
            <a:ext cx="586440" cy="726120"/>
          </a:xfrm>
          <a:prstGeom prst="rect">
            <a:avLst/>
          </a:prstGeom>
          <a:ln w="0">
            <a:noFill/>
          </a:ln>
        </p:spPr>
      </p:pic>
      <p:pic>
        <p:nvPicPr>
          <p:cNvPr id="80" name="Image 2" descr=""/>
          <p:cNvPicPr/>
          <p:nvPr/>
        </p:nvPicPr>
        <p:blipFill>
          <a:blip r:embed="rId5"/>
          <a:stretch/>
        </p:blipFill>
        <p:spPr>
          <a:xfrm>
            <a:off x="72360" y="1917000"/>
            <a:ext cx="678240" cy="665280"/>
          </a:xfrm>
          <a:prstGeom prst="rect">
            <a:avLst/>
          </a:prstGeom>
          <a:ln w="0">
            <a:noFill/>
          </a:ln>
          <a:effectLst>
            <a:softEdge rad="63360"/>
          </a:effectLst>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 name="CustomShape 1"/>
          <p:cNvSpPr/>
          <p:nvPr/>
        </p:nvSpPr>
        <p:spPr>
          <a:xfrm>
            <a:off x="1763640" y="0"/>
            <a:ext cx="6336360" cy="63900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lang="fr-FR" sz="3600" spc="-1" strike="noStrike">
                <a:solidFill>
                  <a:srgbClr val="0070c0"/>
                </a:solidFill>
                <a:latin typeface="Times New Roman"/>
              </a:rPr>
              <a:t> </a:t>
            </a:r>
            <a:endParaRPr b="0" lang="fr-FR" sz="3600" spc="-1" strike="noStrike">
              <a:latin typeface="Arial"/>
            </a:endParaRPr>
          </a:p>
        </p:txBody>
      </p:sp>
      <p:sp>
        <p:nvSpPr>
          <p:cNvPr id="82" name="CustomShape 2"/>
          <p:cNvSpPr/>
          <p:nvPr/>
        </p:nvSpPr>
        <p:spPr>
          <a:xfrm>
            <a:off x="1331640" y="693720"/>
            <a:ext cx="7344360" cy="5939640"/>
          </a:xfrm>
          <a:prstGeom prst="rect">
            <a:avLst/>
          </a:prstGeom>
          <a:solidFill>
            <a:srgbClr val="ffffff"/>
          </a:solidFill>
          <a:ln>
            <a:solidFill>
              <a:srgbClr val="000000"/>
            </a:solidFill>
            <a:round/>
          </a:ln>
        </p:spPr>
        <p:style>
          <a:lnRef idx="2">
            <a:schemeClr val="accent4"/>
          </a:lnRef>
          <a:fillRef idx="1">
            <a:schemeClr val="lt1"/>
          </a:fillRef>
          <a:effectRef idx="0">
            <a:schemeClr val="accent4"/>
          </a:effectRef>
          <a:fontRef idx="minor"/>
        </p:style>
        <p:txBody>
          <a:bodyPr lIns="90000" rIns="90000" tIns="45000" bIns="45000">
            <a:spAutoFit/>
          </a:bodyPr>
          <a:p>
            <a:pPr algn="ctr">
              <a:lnSpc>
                <a:spcPct val="100000"/>
              </a:lnSpc>
            </a:pPr>
            <a:endParaRPr b="0" lang="fr-FR" sz="1800" spc="-1" strike="noStrike">
              <a:latin typeface="Arial"/>
            </a:endParaRPr>
          </a:p>
          <a:p>
            <a:pPr algn="ctr">
              <a:lnSpc>
                <a:spcPct val="100000"/>
              </a:lnSpc>
            </a:pPr>
            <a:endParaRPr b="0" lang="fr-FR" sz="1800" spc="-1" strike="noStrike">
              <a:latin typeface="Arial"/>
            </a:endParaRPr>
          </a:p>
          <a:p>
            <a:pPr algn="ctr">
              <a:lnSpc>
                <a:spcPct val="100000"/>
              </a:lnSpc>
            </a:pPr>
            <a:endParaRPr b="0" lang="fr-FR" sz="1800" spc="-1" strike="noStrike">
              <a:latin typeface="Arial"/>
            </a:endParaRPr>
          </a:p>
          <a:p>
            <a:pPr algn="ctr">
              <a:lnSpc>
                <a:spcPct val="100000"/>
              </a:lnSpc>
            </a:pPr>
            <a:endParaRPr b="0" lang="fr-FR" sz="1800" spc="-1" strike="noStrike">
              <a:latin typeface="Arial"/>
            </a:endParaRPr>
          </a:p>
          <a:p>
            <a:pPr algn="ctr">
              <a:lnSpc>
                <a:spcPct val="100000"/>
              </a:lnSpc>
            </a:pPr>
            <a:endParaRPr b="0" lang="fr-FR" sz="1800" spc="-1" strike="noStrike">
              <a:latin typeface="Arial"/>
            </a:endParaRPr>
          </a:p>
          <a:p>
            <a:pPr algn="ctr">
              <a:lnSpc>
                <a:spcPct val="100000"/>
              </a:lnSpc>
            </a:pPr>
            <a:endParaRPr b="0" lang="fr-FR" sz="1800" spc="-1" strike="noStrike">
              <a:latin typeface="Arial"/>
            </a:endParaRPr>
          </a:p>
          <a:p>
            <a:pPr algn="ctr">
              <a:lnSpc>
                <a:spcPct val="100000"/>
              </a:lnSpc>
            </a:pPr>
            <a:endParaRPr b="0" lang="fr-FR" sz="1800" spc="-1" strike="noStrike">
              <a:latin typeface="Arial"/>
            </a:endParaRPr>
          </a:p>
          <a:p>
            <a:pPr algn="ctr">
              <a:lnSpc>
                <a:spcPct val="100000"/>
              </a:lnSpc>
            </a:pPr>
            <a:endParaRPr b="0" lang="fr-FR" sz="1800" spc="-1" strike="noStrike">
              <a:latin typeface="Arial"/>
            </a:endParaRPr>
          </a:p>
          <a:p>
            <a:pPr algn="ctr">
              <a:lnSpc>
                <a:spcPct val="100000"/>
              </a:lnSpc>
            </a:pPr>
            <a:endParaRPr b="0" lang="fr-FR" sz="1800" spc="-1" strike="noStrike">
              <a:latin typeface="Arial"/>
            </a:endParaRPr>
          </a:p>
          <a:p>
            <a:pPr algn="ctr">
              <a:lnSpc>
                <a:spcPct val="100000"/>
              </a:lnSpc>
            </a:pPr>
            <a:endParaRPr b="0" lang="fr-FR" sz="1800" spc="-1" strike="noStrike">
              <a:latin typeface="Arial"/>
            </a:endParaRPr>
          </a:p>
          <a:p>
            <a:pPr algn="ctr">
              <a:lnSpc>
                <a:spcPct val="100000"/>
              </a:lnSpc>
            </a:pPr>
            <a:endParaRPr b="0" lang="fr-FR" sz="1800" spc="-1" strike="noStrike">
              <a:latin typeface="Arial"/>
            </a:endParaRPr>
          </a:p>
          <a:p>
            <a:pPr algn="ctr">
              <a:lnSpc>
                <a:spcPct val="100000"/>
              </a:lnSpc>
            </a:pPr>
            <a:endParaRPr b="0" lang="fr-FR" sz="1800" spc="-1" strike="noStrike">
              <a:latin typeface="Arial"/>
            </a:endParaRPr>
          </a:p>
        </p:txBody>
      </p:sp>
      <p:pic>
        <p:nvPicPr>
          <p:cNvPr id="83" name="Image 6" descr="RÃ©sultat de recherche d'images pour &quot;logo FFF&quot;"/>
          <p:cNvPicPr/>
          <p:nvPr/>
        </p:nvPicPr>
        <p:blipFill>
          <a:blip r:embed="rId1"/>
          <a:stretch/>
        </p:blipFill>
        <p:spPr>
          <a:xfrm>
            <a:off x="118080" y="165240"/>
            <a:ext cx="586440" cy="719640"/>
          </a:xfrm>
          <a:prstGeom prst="rect">
            <a:avLst/>
          </a:prstGeom>
          <a:ln w="0">
            <a:noFill/>
          </a:ln>
        </p:spPr>
      </p:pic>
      <p:pic>
        <p:nvPicPr>
          <p:cNvPr id="84" name="Image 8" descr=""/>
          <p:cNvPicPr/>
          <p:nvPr/>
        </p:nvPicPr>
        <p:blipFill>
          <a:blip r:embed="rId2"/>
          <a:stretch/>
        </p:blipFill>
        <p:spPr>
          <a:xfrm>
            <a:off x="118080" y="1046160"/>
            <a:ext cx="586440" cy="726120"/>
          </a:xfrm>
          <a:prstGeom prst="rect">
            <a:avLst/>
          </a:prstGeom>
          <a:ln w="0">
            <a:noFill/>
          </a:ln>
        </p:spPr>
      </p:pic>
      <p:pic>
        <p:nvPicPr>
          <p:cNvPr id="85" name="Image 9" descr=""/>
          <p:cNvPicPr/>
          <p:nvPr/>
        </p:nvPicPr>
        <p:blipFill>
          <a:blip r:embed="rId3"/>
          <a:stretch/>
        </p:blipFill>
        <p:spPr>
          <a:xfrm>
            <a:off x="72360" y="1917000"/>
            <a:ext cx="678240" cy="665280"/>
          </a:xfrm>
          <a:prstGeom prst="rect">
            <a:avLst/>
          </a:prstGeom>
          <a:ln w="0">
            <a:noFill/>
          </a:ln>
          <a:effectLst>
            <a:softEdge rad="63360"/>
          </a:effectLst>
        </p:spPr>
      </p:pic>
      <p:sp>
        <p:nvSpPr>
          <p:cNvPr id="86" name="CustomShape 3"/>
          <p:cNvSpPr/>
          <p:nvPr/>
        </p:nvSpPr>
        <p:spPr>
          <a:xfrm>
            <a:off x="1331640" y="169920"/>
            <a:ext cx="7344360" cy="475920"/>
          </a:xfrm>
          <a:prstGeom prst="roundRect">
            <a:avLst>
              <a:gd name="adj" fmla="val 16667"/>
            </a:avLst>
          </a:prstGeom>
          <a:solidFill>
            <a:schemeClr val="accent6">
              <a:lumMod val="75000"/>
            </a:schemeClr>
          </a:solidFill>
          <a:ln>
            <a:solidFill>
              <a:srgbClr val="212166"/>
            </a:solidFill>
            <a:round/>
          </a:ln>
        </p:spPr>
        <p:style>
          <a:lnRef idx="2">
            <a:schemeClr val="accent6">
              <a:shade val="50000"/>
            </a:schemeClr>
          </a:lnRef>
          <a:fillRef idx="1">
            <a:schemeClr val="accent6"/>
          </a:fillRef>
          <a:effectRef idx="0">
            <a:schemeClr val="accent6"/>
          </a:effectRef>
          <a:fontRef idx="minor"/>
        </p:style>
        <p:txBody>
          <a:bodyPr>
            <a:noAutofit/>
          </a:bodyPr>
          <a:p>
            <a:pPr algn="ctr">
              <a:lnSpc>
                <a:spcPct val="100000"/>
              </a:lnSpc>
              <a:tabLst>
                <a:tab algn="l" pos="0"/>
              </a:tabLst>
            </a:pPr>
            <a:r>
              <a:rPr b="1" lang="fr-FR" sz="2800" spc="-1" strike="noStrike">
                <a:solidFill>
                  <a:srgbClr val="ffffff"/>
                </a:solidFill>
                <a:latin typeface="Times New Roman"/>
              </a:rPr>
              <a:t>PHOTO DE L’ACTION</a:t>
            </a:r>
            <a:endParaRPr b="0" lang="fr-FR" sz="2800" spc="-1" strike="noStrike">
              <a:latin typeface="Arial"/>
            </a:endParaRPr>
          </a:p>
        </p:txBody>
      </p:sp>
      <p:pic>
        <p:nvPicPr>
          <p:cNvPr id="87" name="Image 26" descr=""/>
          <p:cNvPicPr/>
          <p:nvPr/>
        </p:nvPicPr>
        <p:blipFill>
          <a:blip r:embed="rId4"/>
          <a:stretch/>
        </p:blipFill>
        <p:spPr>
          <a:xfrm>
            <a:off x="1377360" y="761400"/>
            <a:ext cx="2817720" cy="2111400"/>
          </a:xfrm>
          <a:prstGeom prst="rect">
            <a:avLst/>
          </a:prstGeom>
          <a:ln w="0">
            <a:noFill/>
          </a:ln>
        </p:spPr>
      </p:pic>
      <p:pic>
        <p:nvPicPr>
          <p:cNvPr id="88" name="Image 28" descr=""/>
          <p:cNvPicPr/>
          <p:nvPr/>
        </p:nvPicPr>
        <p:blipFill>
          <a:blip r:embed="rId5"/>
          <a:stretch/>
        </p:blipFill>
        <p:spPr>
          <a:xfrm>
            <a:off x="4294800" y="860760"/>
            <a:ext cx="3805200" cy="2851200"/>
          </a:xfrm>
          <a:prstGeom prst="rect">
            <a:avLst/>
          </a:prstGeom>
          <a:ln w="0">
            <a:noFill/>
          </a:ln>
        </p:spPr>
      </p:pic>
      <p:pic>
        <p:nvPicPr>
          <p:cNvPr id="89" name="Image 30" descr=""/>
          <p:cNvPicPr/>
          <p:nvPr/>
        </p:nvPicPr>
        <p:blipFill>
          <a:blip r:embed="rId6"/>
          <a:stretch/>
        </p:blipFill>
        <p:spPr>
          <a:xfrm>
            <a:off x="1409400" y="3141000"/>
            <a:ext cx="2817720" cy="2111400"/>
          </a:xfrm>
          <a:prstGeom prst="rect">
            <a:avLst/>
          </a:prstGeom>
          <a:ln w="0">
            <a:noFill/>
          </a:ln>
        </p:spPr>
      </p:pic>
      <p:pic>
        <p:nvPicPr>
          <p:cNvPr id="90" name="Image 32" descr=""/>
          <p:cNvPicPr/>
          <p:nvPr/>
        </p:nvPicPr>
        <p:blipFill>
          <a:blip r:embed="rId7"/>
          <a:srcRect l="8390" t="29010" r="19532" b="0"/>
          <a:stretch/>
        </p:blipFill>
        <p:spPr>
          <a:xfrm rot="16200000">
            <a:off x="5206680" y="3481200"/>
            <a:ext cx="2565360" cy="336240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Relationships xmlns="http://schemas.openxmlformats.org/package/2006/relationships"><Relationship Id="rId1" Type="http://schemas.openxmlformats.org/officeDocument/2006/relationships/customXmlProps" Target="itemProps1.xml"/>
</Relationships>
</file>

<file path=customXml/_rels/item2.xml.rels><?xml version="1.0" encoding="UTF-8"?>
<Relationships xmlns="http://schemas.openxmlformats.org/package/2006/relationships"><Relationship Id="rId1" Type="http://schemas.openxmlformats.org/officeDocument/2006/relationships/customXmlProps" Target="itemProps2.xml"/>
</Relationships>
</file>

<file path=customXml/_rels/item3.xml.rels><?xml version="1.0" encoding="UTF-8"?>
<Relationships xmlns="http://schemas.openxmlformats.org/package/2006/relationships"><Relationship Id="rId1" Type="http://schemas.openxmlformats.org/officeDocument/2006/relationships/customXmlProps" Target="itemProps3.xml"/>
</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780B9579429CF4F8381AB417F9F5BDC" ma:contentTypeVersion="1" ma:contentTypeDescription="Crée un document." ma:contentTypeScope="" ma:versionID="35461d2b855241006c57675daa95dcc6">
  <xsd:schema xmlns:xsd="http://www.w3.org/2001/XMLSchema" xmlns:xs="http://www.w3.org/2001/XMLSchema" xmlns:p="http://schemas.microsoft.com/office/2006/metadata/properties" xmlns:ns1="http://schemas.microsoft.com/sharepoint/v3" targetNamespace="http://schemas.microsoft.com/office/2006/metadata/properties" ma:root="true" ma:fieldsID="d925a11e336e3fa0231ac2070ef03d4b"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internalName="PublishingStartDate">
      <xsd:simpleType>
        <xsd:restriction base="dms:Unknown"/>
      </xsd:simpleType>
    </xsd:element>
    <xsd:element name="PublishingExpirationDate" ma:index="9" nillable="true" ma:displayName="Date de fin de planification" ma:description=""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68F919-6294-447C-A6D9-4D11662B451B}">
  <ds:schemaRefs>
    <ds:schemaRef ds:uri="http://schemas.microsoft.com/sharepoint/v3/contenttype/forms"/>
  </ds:schemaRefs>
</ds:datastoreItem>
</file>

<file path=customXml/itemProps2.xml><?xml version="1.0" encoding="utf-8"?>
<ds:datastoreItem xmlns:ds="http://schemas.openxmlformats.org/officeDocument/2006/customXml" ds:itemID="{9D44CAB8-42E6-4DB6-B19E-A388AB9B9C4C}">
  <ds:schemaRefs>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www.w3.org/XML/1998/namespace"/>
  </ds:schemaRefs>
</ds:datastoreItem>
</file>

<file path=customXml/itemProps3.xml><?xml version="1.0" encoding="utf-8"?>
<ds:datastoreItem xmlns:ds="http://schemas.openxmlformats.org/officeDocument/2006/customXml" ds:itemID="{18DA4304-3A13-464C-8D02-42E8E2D463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5700</TotalTime>
  <Application>LibreOffice/7.0.3.1$Windows_X86_64 LibreOffice_project/d7547858d014d4cf69878db179d326fc3483e082</Application>
  <Words>232</Words>
  <Paragraphs>45</Paragraphs>
  <Company>..</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2006-11-08T16:46:26Z</dcterms:created>
  <dc:creator>.. ..</dc:creator>
  <dc:description/>
  <dc:language>fr-FR</dc:language>
  <cp:lastModifiedBy/>
  <cp:lastPrinted>2021-03-11T12:12:12Z</cp:lastPrinted>
  <dcterms:modified xsi:type="dcterms:W3CDTF">2021-03-11T12:12:46Z</dcterms:modified>
  <cp:revision>640</cp:revision>
  <dc:subject/>
  <dc:title>Présentation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1</vt:i4>
  </property>
  <property fmtid="{D5CDD505-2E9C-101B-9397-08002B2CF9AE}" pid="9" name="PresentationFormat">
    <vt:lpwstr>Affichage à l'écran (4:3)</vt:lpwstr>
  </property>
  <property fmtid="{D5CDD505-2E9C-101B-9397-08002B2CF9AE}" pid="10" name="ScaleCrop">
    <vt:bool>0</vt:bool>
  </property>
  <property fmtid="{D5CDD505-2E9C-101B-9397-08002B2CF9AE}" pid="11" name="ShareDoc">
    <vt:bool>0</vt:bool>
  </property>
  <property fmtid="{D5CDD505-2E9C-101B-9397-08002B2CF9AE}" pid="12" name="Slides">
    <vt:i4>3</vt:i4>
  </property>
</Properties>
</file>