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23.jpeg" ContentType="image/jpeg"/>
  <Override PartName="/ppt/media/image8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29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  <Override PartName="/ppt/media/image21.jpeg" ContentType="image/jpeg"/>
  <Override PartName="/ppt/media/image22.jpeg" ContentType="image/jpeg"/>
  <Override PartName="/ppt/media/image24.png" ContentType="image/png"/>
  <Override PartName="/ppt/media/image25.png" ContentType="image/png"/>
  <Override PartName="/ppt/media/image36.jpeg" ContentType="image/jpeg"/>
  <Override PartName="/ppt/media/image26.png" ContentType="image/png"/>
  <Override PartName="/ppt/media/image27.png" ContentType="image/png"/>
  <Override PartName="/ppt/media/image28.jpeg" ContentType="image/jpeg"/>
  <Override PartName="/ppt/media/image30.jpeg" ContentType="image/jpeg"/>
  <Override PartName="/ppt/media/image32.png" ContentType="image/png"/>
  <Override PartName="/ppt/media/image31.jpeg" ContentType="image/jpeg"/>
  <Override PartName="/ppt/media/image4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7.jpeg" ContentType="image/jpeg"/>
  <Override PartName="/ppt/media/image38.jpeg" ContentType="image/jpeg"/>
  <Override PartName="/ppt/media/image39.jpeg" ContentType="image/jpeg"/>
  <Override PartName="/ppt/media/image40.png" ContentType="image/png"/>
  <Override PartName="/ppt/media/image41.png" ContentType="image/png"/>
  <Override PartName="/ppt/media/image43.png" ContentType="image/png"/>
  <Override PartName="/ppt/media/image44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</p:sldIdLst>
  <p:sldSz cx="9144000" cy="6858000"/>
  <p:notesSz cx="7099300" cy="102346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Cliquez pour déplacer la diapo</a:t>
            </a:r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2000" spc="-1" strike="noStrike">
                <a:latin typeface="Arial"/>
              </a:rPr>
              <a:t>Cliquez pour modifier le format des notes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fr-FR" sz="1400" spc="-1" strike="noStrike">
                <a:latin typeface="Times New Roman"/>
              </a:rPr>
              <a:t>&lt;en-tête&gt;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F5201096-BB1C-4349-9DDB-D4ED4396DC4C}" type="slidenum">
              <a:rPr b="0" lang="fr-FR" sz="1400" spc="-1" strike="noStrike">
                <a:latin typeface="Times New Roman"/>
              </a:rPr>
              <a:t>&lt;numéro&gt;</a:t>
            </a:fld>
            <a:endParaRPr b="0" lang="fr-F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35B18D5B-8871-460E-886F-BA837CEC9298}" type="slidenum">
              <a:rPr b="0" lang="fr-FR" sz="1300" spc="-1" strike="noStrike">
                <a:latin typeface="Times New Roman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</p:spPr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</p:spPr>
        <p:txBody>
          <a:bodyPr lIns="99000" rIns="99000" tIns="49680" bIns="49680">
            <a:noAutofit/>
          </a:bodyPr>
          <a:p>
            <a:endParaRPr b="0" lang="fr-FR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</p:spPr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</p:spPr>
        <p:txBody>
          <a:bodyPr lIns="99000" rIns="99000" tIns="49680" bIns="49680"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118" name="TextShape 3"/>
          <p:cNvSpPr txBox="1"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E169DAD2-D15C-483B-BB8B-F4578A972362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</p:spPr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</p:spPr>
        <p:txBody>
          <a:bodyPr lIns="99000" rIns="99000" tIns="49680" bIns="49680"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121" name="TextShape 3"/>
          <p:cNvSpPr txBox="1"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9DA39099-B408-4584-8004-88C7D6CAB9D8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</p:spPr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</p:spPr>
        <p:txBody>
          <a:bodyPr lIns="99000" rIns="99000" tIns="49680" bIns="49680"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124" name="TextShape 3"/>
          <p:cNvSpPr txBox="1"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1946F483-76B7-4B50-868D-AFF334A2FC37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ldImg"/>
          </p:nvPr>
        </p:nvSpPr>
        <p:spPr>
          <a:xfrm>
            <a:off x="992160" y="768240"/>
            <a:ext cx="5114520" cy="3836520"/>
          </a:xfrm>
          <a:prstGeom prst="rect">
            <a:avLst/>
          </a:prstGeom>
        </p:spPr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946080" y="4861080"/>
            <a:ext cx="5206680" cy="4605120"/>
          </a:xfrm>
          <a:prstGeom prst="rect">
            <a:avLst/>
          </a:prstGeom>
        </p:spPr>
        <p:txBody>
          <a:bodyPr lIns="99000" rIns="99000" tIns="49680" bIns="49680">
            <a:noAutofit/>
          </a:bodyPr>
          <a:p>
            <a:endParaRPr b="0" lang="fr-FR" sz="2000" spc="-1" strike="noStrike">
              <a:latin typeface="Arial"/>
            </a:endParaRPr>
          </a:p>
        </p:txBody>
      </p:sp>
      <p:sp>
        <p:nvSpPr>
          <p:cNvPr id="127" name="TextShape 3"/>
          <p:cNvSpPr txBox="1"/>
          <p:nvPr/>
        </p:nvSpPr>
        <p:spPr>
          <a:xfrm>
            <a:off x="4022640" y="9723600"/>
            <a:ext cx="3076200" cy="510840"/>
          </a:xfrm>
          <a:prstGeom prst="rect">
            <a:avLst/>
          </a:prstGeom>
          <a:noFill/>
          <a:ln w="9360">
            <a:noFill/>
          </a:ln>
        </p:spPr>
        <p:txBody>
          <a:bodyPr lIns="99000" rIns="99000" tIns="49680" bIns="49680" anchor="b">
            <a:noAutofit/>
          </a:bodyPr>
          <a:p>
            <a:pPr algn="r">
              <a:lnSpc>
                <a:spcPct val="100000"/>
              </a:lnSpc>
            </a:pPr>
            <a:fld id="{8D4C2E6A-882F-47C4-BE5D-F4725C5F9143}" type="slidenum">
              <a:rPr b="0" lang="fr-FR" sz="13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&lt;numéro&gt;</a:t>
            </a:fld>
            <a:endParaRPr b="0" lang="fr-FR" sz="13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2" descr=""/>
          <p:cNvPicPr/>
          <p:nvPr/>
        </p:nvPicPr>
        <p:blipFill>
          <a:blip r:embed="rId2"/>
          <a:stretch/>
        </p:blipFill>
        <p:spPr>
          <a:xfrm>
            <a:off x="3240" y="0"/>
            <a:ext cx="9140400" cy="6854400"/>
          </a:xfrm>
          <a:prstGeom prst="rect">
            <a:avLst/>
          </a:prstGeom>
          <a:ln w="9525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Cliquez pour éditer le format du texte-titre</a:t>
            </a:r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Times New Roman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Times New Roman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Times New Roman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Times New Roman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7" Type="http://schemas.openxmlformats.org/officeDocument/2006/relationships/image" Target="../media/image30.jpeg"/><Relationship Id="rId8" Type="http://schemas.openxmlformats.org/officeDocument/2006/relationships/image" Target="../media/image31.jpe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jpeg"/><Relationship Id="rId6" Type="http://schemas.openxmlformats.org/officeDocument/2006/relationships/image" Target="../media/image37.jpeg"/><Relationship Id="rId7" Type="http://schemas.openxmlformats.org/officeDocument/2006/relationships/image" Target="../media/image38.jpeg"/><Relationship Id="rId8" Type="http://schemas.openxmlformats.org/officeDocument/2006/relationships/image" Target="../media/image39.jpe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 descr=""/>
          <p:cNvPicPr/>
          <p:nvPr/>
        </p:nvPicPr>
        <p:blipFill>
          <a:blip r:embed="rId1"/>
          <a:stretch/>
        </p:blipFill>
        <p:spPr>
          <a:xfrm>
            <a:off x="3240" y="3240"/>
            <a:ext cx="9140400" cy="6854400"/>
          </a:xfrm>
          <a:prstGeom prst="rect">
            <a:avLst/>
          </a:prstGeom>
          <a:ln w="9525"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1547640" y="2061000"/>
            <a:ext cx="6400440" cy="1552680"/>
          </a:xfrm>
          <a:prstGeom prst="rect">
            <a:avLst/>
          </a:prstGeom>
          <a:noFill/>
          <a:ln w="57150">
            <a:solidFill>
              <a:schemeClr val="bg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2401"/>
              </a:spcBef>
            </a:pPr>
            <a:r>
              <a:rPr b="0" lang="fr-FR" sz="4800" spc="-1" strike="noStrike">
                <a:solidFill>
                  <a:srgbClr val="ffffff"/>
                </a:solidFill>
                <a:latin typeface="Arial"/>
              </a:rPr>
              <a:t>PROGRAMME EDUCATIF FEDERAL</a:t>
            </a:r>
            <a:r>
              <a:rPr b="0" lang="fr-FR" sz="40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FR" sz="4000" spc="-1" strike="noStrike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611280" y="4365720"/>
            <a:ext cx="8000640" cy="609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3"/>
          <p:cNvSpPr/>
          <p:nvPr/>
        </p:nvSpPr>
        <p:spPr>
          <a:xfrm>
            <a:off x="3313800" y="3861000"/>
            <a:ext cx="2868120" cy="133704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algn="ctr" blurRad="190500" dir="2700000" dist="228593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dir="t" rig="glow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3600" spc="-1" strike="noStrike">
                <a:solidFill>
                  <a:srgbClr val="222267"/>
                </a:solidFill>
                <a:latin typeface="Arial"/>
              </a:rPr>
              <a:t>Saison 2020 / 2021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49" name="Picture 3" descr=""/>
          <p:cNvPicPr/>
          <p:nvPr/>
        </p:nvPicPr>
        <p:blipFill>
          <a:blip r:embed="rId2"/>
          <a:stretch/>
        </p:blipFill>
        <p:spPr>
          <a:xfrm>
            <a:off x="0" y="6165360"/>
            <a:ext cx="1675440" cy="692280"/>
          </a:xfrm>
          <a:prstGeom prst="rect">
            <a:avLst/>
          </a:prstGeom>
          <a:ln w="9525">
            <a:noFill/>
          </a:ln>
        </p:spPr>
      </p:pic>
      <p:pic>
        <p:nvPicPr>
          <p:cNvPr id="50" name="Picture 4" descr=""/>
          <p:cNvPicPr/>
          <p:nvPr/>
        </p:nvPicPr>
        <p:blipFill>
          <a:blip r:embed="rId3"/>
          <a:stretch/>
        </p:blipFill>
        <p:spPr>
          <a:xfrm>
            <a:off x="1619640" y="6165360"/>
            <a:ext cx="1548360" cy="692280"/>
          </a:xfrm>
          <a:prstGeom prst="rect">
            <a:avLst/>
          </a:prstGeom>
          <a:ln w="9525">
            <a:noFill/>
          </a:ln>
        </p:spPr>
      </p:pic>
      <p:pic>
        <p:nvPicPr>
          <p:cNvPr id="51" name="Picture 5" descr=""/>
          <p:cNvPicPr/>
          <p:nvPr/>
        </p:nvPicPr>
        <p:blipFill>
          <a:blip r:embed="rId4"/>
          <a:stretch/>
        </p:blipFill>
        <p:spPr>
          <a:xfrm>
            <a:off x="3132000" y="6165360"/>
            <a:ext cx="1539000" cy="692280"/>
          </a:xfrm>
          <a:prstGeom prst="rect">
            <a:avLst/>
          </a:prstGeom>
          <a:ln w="9525">
            <a:noFill/>
          </a:ln>
        </p:spPr>
      </p:pic>
      <p:pic>
        <p:nvPicPr>
          <p:cNvPr id="52" name="Picture 6" descr=""/>
          <p:cNvPicPr/>
          <p:nvPr/>
        </p:nvPicPr>
        <p:blipFill>
          <a:blip r:embed="rId5"/>
          <a:stretch/>
        </p:blipFill>
        <p:spPr>
          <a:xfrm>
            <a:off x="4644000" y="6165360"/>
            <a:ext cx="1499760" cy="692280"/>
          </a:xfrm>
          <a:prstGeom prst="rect">
            <a:avLst/>
          </a:prstGeom>
          <a:ln w="9525">
            <a:noFill/>
          </a:ln>
        </p:spPr>
      </p:pic>
      <p:pic>
        <p:nvPicPr>
          <p:cNvPr id="53" name="Picture 7" descr=""/>
          <p:cNvPicPr/>
          <p:nvPr/>
        </p:nvPicPr>
        <p:blipFill>
          <a:blip r:embed="rId6"/>
          <a:stretch/>
        </p:blipFill>
        <p:spPr>
          <a:xfrm>
            <a:off x="6084000" y="6165360"/>
            <a:ext cx="1596960" cy="692280"/>
          </a:xfrm>
          <a:prstGeom prst="rect">
            <a:avLst/>
          </a:prstGeom>
          <a:ln w="9525">
            <a:noFill/>
          </a:ln>
        </p:spPr>
      </p:pic>
      <p:pic>
        <p:nvPicPr>
          <p:cNvPr id="54" name="Picture 8" descr=""/>
          <p:cNvPicPr/>
          <p:nvPr/>
        </p:nvPicPr>
        <p:blipFill>
          <a:blip r:embed="rId7"/>
          <a:stretch/>
        </p:blipFill>
        <p:spPr>
          <a:xfrm>
            <a:off x="7668360" y="6159960"/>
            <a:ext cx="1475280" cy="697680"/>
          </a:xfrm>
          <a:prstGeom prst="rect">
            <a:avLst/>
          </a:prstGeom>
          <a:ln w="9525">
            <a:noFill/>
          </a:ln>
        </p:spPr>
      </p:pic>
      <p:pic>
        <p:nvPicPr>
          <p:cNvPr id="55" name="Image 13" descr="RÃ©sultat de recherche d'images pour &quot;logo FFF&quot;"/>
          <p:cNvPicPr/>
          <p:nvPr/>
        </p:nvPicPr>
        <p:blipFill>
          <a:blip r:embed="rId8"/>
          <a:stretch/>
        </p:blipFill>
        <p:spPr>
          <a:xfrm>
            <a:off x="3880440" y="135000"/>
            <a:ext cx="1461960" cy="1793880"/>
          </a:xfrm>
          <a:prstGeom prst="rect">
            <a:avLst/>
          </a:prstGeom>
          <a:ln w="0">
            <a:noFill/>
          </a:ln>
        </p:spPr>
      </p:pic>
      <p:pic>
        <p:nvPicPr>
          <p:cNvPr id="56" name="Image 2" descr=""/>
          <p:cNvPicPr/>
          <p:nvPr/>
        </p:nvPicPr>
        <p:blipFill>
          <a:blip r:embed="rId9"/>
          <a:stretch/>
        </p:blipFill>
        <p:spPr>
          <a:xfrm>
            <a:off x="6898320" y="3890520"/>
            <a:ext cx="1055880" cy="1319760"/>
          </a:xfrm>
          <a:prstGeom prst="rect">
            <a:avLst/>
          </a:prstGeom>
          <a:ln w="0">
            <a:noFill/>
          </a:ln>
        </p:spPr>
      </p:pic>
      <p:pic>
        <p:nvPicPr>
          <p:cNvPr id="57" name="Image 16" descr=""/>
          <p:cNvPicPr/>
          <p:nvPr/>
        </p:nvPicPr>
        <p:blipFill>
          <a:blip r:embed="rId10"/>
          <a:stretch/>
        </p:blipFill>
        <p:spPr>
          <a:xfrm>
            <a:off x="1524600" y="3890520"/>
            <a:ext cx="1055880" cy="131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1763640" y="0"/>
            <a:ext cx="63363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70c0"/>
                </a:solidFill>
                <a:latin typeface="Times New Roman"/>
              </a:rPr>
              <a:t> </a:t>
            </a:r>
            <a:endParaRPr b="0" lang="fr-FR" sz="3600" spc="-1" strike="noStrike"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1475640" y="3717000"/>
            <a:ext cx="1630800" cy="177228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1"/>
            <a:stretch/>
          </a:blipFill>
          <a:ln cap="sq" w="8890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60" name="CustomShape 3"/>
          <p:cNvSpPr/>
          <p:nvPr/>
        </p:nvSpPr>
        <p:spPr>
          <a:xfrm>
            <a:off x="1331640" y="3141000"/>
            <a:ext cx="7344360" cy="360000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le stage a été préparé par Marilyn dulouart qui prépare son BPJEPS. Les 2 jours étaient pour les U13 et u15 ainsi que 3 u18f.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Ce stage avait pour particularité la cohésion.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1ere journée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Matin golf foot au stade robin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Pique-nique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Loto en équipe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Après midi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Course d’orientation par équipe sous forme de jeu d’oie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Retour au stade pour goûter 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Fin de stage 17h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2ème jour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Matin jeux divers sous forme de tournoi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Chifoumi. Morpion tir au but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Pique-nique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Jeu divers mini tournoi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Rencontre en vidéo avec camille abily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Les filles avaient préparé des questions à poser à Camille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Pour clôturer, Camille a accepté d’être la marraine de la section féminine.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Visite de Louise Martineau (ancienne joueuse du GJ olonne château - équipe de France u16) </a:t>
            </a:r>
            <a:endParaRPr b="0" lang="fr-FR" sz="11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FR" sz="1100" spc="-1" strike="noStrike">
                <a:solidFill>
                  <a:srgbClr val="000000"/>
                </a:solidFill>
                <a:latin typeface="Times New Roman"/>
              </a:rPr>
              <a:t>Clôture du stage à 17h </a:t>
            </a:r>
            <a:endParaRPr b="0" lang="fr-FR" sz="1100" spc="-1" strike="noStrike">
              <a:latin typeface="Arial"/>
            </a:endParaRPr>
          </a:p>
        </p:txBody>
      </p:sp>
      <p:sp>
        <p:nvSpPr>
          <p:cNvPr id="61" name="CustomShape 4"/>
          <p:cNvSpPr/>
          <p:nvPr/>
        </p:nvSpPr>
        <p:spPr>
          <a:xfrm>
            <a:off x="3852000" y="292500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ffff"/>
                </a:solidFill>
                <a:latin typeface="Times New Roman"/>
              </a:rPr>
              <a:t>Résumé de l’action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2" name="CustomShape 5"/>
          <p:cNvSpPr/>
          <p:nvPr/>
        </p:nvSpPr>
        <p:spPr>
          <a:xfrm>
            <a:off x="1331640" y="2277000"/>
            <a:ext cx="2160000" cy="71964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Culture Foot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63" name="CustomShape 6"/>
          <p:cNvSpPr/>
          <p:nvPr/>
        </p:nvSpPr>
        <p:spPr>
          <a:xfrm>
            <a:off x="1331640" y="191700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ffff"/>
                </a:solidFill>
                <a:latin typeface="Times New Roman"/>
              </a:rPr>
              <a:t>Thématique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4" name="CustomShape 7"/>
          <p:cNvSpPr/>
          <p:nvPr/>
        </p:nvSpPr>
        <p:spPr>
          <a:xfrm>
            <a:off x="1331640" y="18864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>
                <a:solidFill>
                  <a:srgbClr val="ffffff"/>
                </a:solidFill>
                <a:latin typeface="Times New Roman"/>
              </a:rPr>
              <a:t>Nom du club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65" name="CustomShape 8"/>
          <p:cNvSpPr/>
          <p:nvPr/>
        </p:nvSpPr>
        <p:spPr>
          <a:xfrm>
            <a:off x="6356880" y="1589400"/>
            <a:ext cx="2232000" cy="136764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Times New Roman"/>
              </a:rPr>
              <a:t>Stage Féminin du FCOC</a:t>
            </a:r>
            <a:endParaRPr b="0" lang="fr-FR" sz="2400" spc="-1" strike="noStrike">
              <a:latin typeface="Arial"/>
            </a:endParaRPr>
          </a:p>
        </p:txBody>
      </p:sp>
      <p:sp>
        <p:nvSpPr>
          <p:cNvPr id="66" name="CustomShape 9"/>
          <p:cNvSpPr/>
          <p:nvPr/>
        </p:nvSpPr>
        <p:spPr>
          <a:xfrm>
            <a:off x="6349320" y="1232640"/>
            <a:ext cx="2232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ffff"/>
                </a:solidFill>
                <a:latin typeface="Times New Roman"/>
              </a:rPr>
              <a:t>Nom de l’action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67" name="CustomShape 10"/>
          <p:cNvSpPr/>
          <p:nvPr/>
        </p:nvSpPr>
        <p:spPr>
          <a:xfrm>
            <a:off x="6444360" y="18864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ffffff"/>
                </a:solidFill>
                <a:latin typeface="Times New Roman"/>
              </a:rPr>
              <a:t>Nb participants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latin typeface="Arial"/>
            </a:endParaRPr>
          </a:p>
        </p:txBody>
      </p:sp>
      <p:sp>
        <p:nvSpPr>
          <p:cNvPr id="68" name="CustomShape 11"/>
          <p:cNvSpPr/>
          <p:nvPr/>
        </p:nvSpPr>
        <p:spPr>
          <a:xfrm>
            <a:off x="1331640" y="1412640"/>
            <a:ext cx="2160000" cy="35964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VENDEE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69" name="CustomShape 12"/>
          <p:cNvSpPr/>
          <p:nvPr/>
        </p:nvSpPr>
        <p:spPr>
          <a:xfrm>
            <a:off x="1331640" y="105264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fr-FR" sz="1800" spc="-1" strike="noStrike">
                <a:solidFill>
                  <a:srgbClr val="ffffff"/>
                </a:solidFill>
                <a:latin typeface="Times New Roman"/>
              </a:rPr>
              <a:t>District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70" name="CustomShape 13"/>
          <p:cNvSpPr/>
          <p:nvPr/>
        </p:nvSpPr>
        <p:spPr>
          <a:xfrm>
            <a:off x="3852000" y="18864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fr-FR" sz="1400" spc="-1" strike="noStrike">
                <a:solidFill>
                  <a:srgbClr val="ffffff"/>
                </a:solidFill>
                <a:latin typeface="Times New Roman"/>
              </a:rPr>
              <a:t>Date </a:t>
            </a:r>
            <a:endParaRPr b="0" lang="fr-FR" sz="1400" spc="-1" strike="noStrike">
              <a:latin typeface="Arial"/>
            </a:endParaRPr>
          </a:p>
        </p:txBody>
      </p:sp>
      <p:sp>
        <p:nvSpPr>
          <p:cNvPr id="71" name="CustomShape 14"/>
          <p:cNvSpPr/>
          <p:nvPr/>
        </p:nvSpPr>
        <p:spPr>
          <a:xfrm>
            <a:off x="6444360" y="654840"/>
            <a:ext cx="2160000" cy="359640"/>
          </a:xfrm>
          <a:prstGeom prst="roundRect">
            <a:avLst>
              <a:gd name="adj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rgbClr val="212166"/>
            </a:solidFill>
            <a:rou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1" lang="fr-FR" sz="1400" spc="-1" strike="noStrike">
                <a:solidFill>
                  <a:srgbClr val="ffffff"/>
                </a:solidFill>
                <a:latin typeface="Times New Roman"/>
              </a:rPr>
              <a:t>Catégorie</a:t>
            </a:r>
            <a:r>
              <a:rPr b="0" lang="fr-FR" sz="1400" spc="-1" strike="noStrike">
                <a:solidFill>
                  <a:srgbClr val="ffffff"/>
                </a:solidFill>
                <a:latin typeface="Times New Roman"/>
              </a:rPr>
              <a:t>s</a:t>
            </a:r>
            <a:endParaRPr b="0" lang="fr-FR" sz="1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fr-FR" sz="1400" spc="-1" strike="noStrike">
              <a:latin typeface="Arial"/>
            </a:endParaRPr>
          </a:p>
        </p:txBody>
      </p:sp>
      <p:sp>
        <p:nvSpPr>
          <p:cNvPr id="72" name="CustomShape 15"/>
          <p:cNvSpPr/>
          <p:nvPr/>
        </p:nvSpPr>
        <p:spPr>
          <a:xfrm>
            <a:off x="1331640" y="548640"/>
            <a:ext cx="2160000" cy="41328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Les Sables Football Club Olonne Château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73" name="CustomShape 16"/>
          <p:cNvSpPr/>
          <p:nvPr/>
        </p:nvSpPr>
        <p:spPr>
          <a:xfrm>
            <a:off x="4357800" y="214200"/>
            <a:ext cx="1642680" cy="28548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Saison 2020 / 2021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74" name="CustomShape 17"/>
          <p:cNvSpPr/>
          <p:nvPr/>
        </p:nvSpPr>
        <p:spPr>
          <a:xfrm>
            <a:off x="7836840" y="190800"/>
            <a:ext cx="744480" cy="35964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30</a:t>
            </a:r>
            <a:endParaRPr b="0" lang="fr-FR" sz="1200" spc="-1" strike="noStrike">
              <a:latin typeface="Arial"/>
            </a:endParaRPr>
          </a:p>
        </p:txBody>
      </p:sp>
      <p:sp>
        <p:nvSpPr>
          <p:cNvPr id="75" name="CustomShape 18"/>
          <p:cNvSpPr/>
          <p:nvPr/>
        </p:nvSpPr>
        <p:spPr>
          <a:xfrm>
            <a:off x="7429680" y="642960"/>
            <a:ext cx="1084320" cy="359640"/>
          </a:xfrm>
          <a:prstGeom prst="rect">
            <a:avLst/>
          </a:prstGeom>
          <a:solidFill>
            <a:srgbClr val="ffffff"/>
          </a:solidFill>
          <a:ln>
            <a:solidFill>
              <a:srgbClr val="2d2d8a"/>
            </a:solidFill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fr-FR" sz="1200" spc="-1" strike="noStrike">
                <a:solidFill>
                  <a:srgbClr val="000000"/>
                </a:solidFill>
                <a:latin typeface="Times New Roman"/>
              </a:rPr>
              <a:t>U13 à U18</a:t>
            </a:r>
            <a:endParaRPr b="0" lang="fr-FR" sz="1200" spc="-1" strike="noStrike">
              <a:latin typeface="Arial"/>
            </a:endParaRPr>
          </a:p>
        </p:txBody>
      </p:sp>
      <p:pic>
        <p:nvPicPr>
          <p:cNvPr id="76" name="Picture 2" descr=""/>
          <p:cNvPicPr/>
          <p:nvPr/>
        </p:nvPicPr>
        <p:blipFill>
          <a:blip r:embed="rId2"/>
          <a:srcRect l="10812" t="21118" r="18923" b="12951"/>
          <a:stretch/>
        </p:blipFill>
        <p:spPr>
          <a:xfrm>
            <a:off x="4118400" y="723240"/>
            <a:ext cx="1698840" cy="2027160"/>
          </a:xfrm>
          <a:prstGeom prst="rect">
            <a:avLst/>
          </a:prstGeom>
          <a:ln w="9525">
            <a:solidFill>
              <a:schemeClr val="tx1"/>
            </a:solidFill>
            <a:miter/>
          </a:ln>
        </p:spPr>
      </p:pic>
      <p:pic>
        <p:nvPicPr>
          <p:cNvPr id="77" name="Image 27" descr="RÃ©sultat de recherche d'images pour &quot;logo FFF&quot;"/>
          <p:cNvPicPr/>
          <p:nvPr/>
        </p:nvPicPr>
        <p:blipFill>
          <a:blip r:embed="rId3"/>
          <a:stretch/>
        </p:blipFill>
        <p:spPr>
          <a:xfrm>
            <a:off x="118080" y="165240"/>
            <a:ext cx="586440" cy="719640"/>
          </a:xfrm>
          <a:prstGeom prst="rect">
            <a:avLst/>
          </a:prstGeom>
          <a:ln w="0">
            <a:noFill/>
          </a:ln>
        </p:spPr>
      </p:pic>
      <p:pic>
        <p:nvPicPr>
          <p:cNvPr id="78" name="Image 28" descr=""/>
          <p:cNvPicPr/>
          <p:nvPr/>
        </p:nvPicPr>
        <p:blipFill>
          <a:blip r:embed="rId4"/>
          <a:stretch/>
        </p:blipFill>
        <p:spPr>
          <a:xfrm>
            <a:off x="118080" y="1046160"/>
            <a:ext cx="586440" cy="726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1763640" y="0"/>
            <a:ext cx="63363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70c0"/>
                </a:solidFill>
                <a:latin typeface="Times New Roman"/>
              </a:rPr>
              <a:t> 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80" name="Picture 3" descr=""/>
          <p:cNvPicPr/>
          <p:nvPr/>
        </p:nvPicPr>
        <p:blipFill>
          <a:blip r:embed="rId1"/>
          <a:stretch/>
        </p:blipFill>
        <p:spPr>
          <a:xfrm>
            <a:off x="1223640" y="62280"/>
            <a:ext cx="7560360" cy="180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81" name="Image 6" descr="RÃ©sultat de recherche d'images pour &quot;logo FFF&quot;"/>
          <p:cNvPicPr/>
          <p:nvPr/>
        </p:nvPicPr>
        <p:blipFill>
          <a:blip r:embed="rId2"/>
          <a:stretch/>
        </p:blipFill>
        <p:spPr>
          <a:xfrm>
            <a:off x="118080" y="165240"/>
            <a:ext cx="586440" cy="719640"/>
          </a:xfrm>
          <a:prstGeom prst="rect">
            <a:avLst/>
          </a:prstGeom>
          <a:ln w="0">
            <a:noFill/>
          </a:ln>
        </p:spPr>
      </p:pic>
      <p:pic>
        <p:nvPicPr>
          <p:cNvPr id="82" name="Image 7" descr="RÃ©sultat de recherche d'images pour &quot;logo FFF&quot;"/>
          <p:cNvPicPr/>
          <p:nvPr/>
        </p:nvPicPr>
        <p:blipFill>
          <a:blip r:embed="rId3"/>
          <a:stretch/>
        </p:blipFill>
        <p:spPr>
          <a:xfrm>
            <a:off x="1475640" y="165240"/>
            <a:ext cx="942840" cy="1157040"/>
          </a:xfrm>
          <a:prstGeom prst="rect">
            <a:avLst/>
          </a:prstGeom>
          <a:ln w="0">
            <a:noFill/>
          </a:ln>
        </p:spPr>
      </p:pic>
      <p:pic>
        <p:nvPicPr>
          <p:cNvPr id="83" name="Image 8" descr=""/>
          <p:cNvPicPr/>
          <p:nvPr/>
        </p:nvPicPr>
        <p:blipFill>
          <a:blip r:embed="rId4"/>
          <a:stretch/>
        </p:blipFill>
        <p:spPr>
          <a:xfrm>
            <a:off x="118080" y="1046160"/>
            <a:ext cx="586440" cy="726120"/>
          </a:xfrm>
          <a:prstGeom prst="rect">
            <a:avLst/>
          </a:prstGeom>
          <a:ln w="0">
            <a:noFill/>
          </a:ln>
        </p:spPr>
      </p:pic>
      <p:pic>
        <p:nvPicPr>
          <p:cNvPr id="84" name="Image 2" descr=""/>
          <p:cNvPicPr/>
          <p:nvPr/>
        </p:nvPicPr>
        <p:blipFill>
          <a:blip r:embed="rId5"/>
          <a:stretch/>
        </p:blipFill>
        <p:spPr>
          <a:xfrm>
            <a:off x="5076000" y="1925280"/>
            <a:ext cx="3851640" cy="2168280"/>
          </a:xfrm>
          <a:prstGeom prst="rect">
            <a:avLst/>
          </a:prstGeom>
          <a:ln w="0">
            <a:noFill/>
          </a:ln>
        </p:spPr>
      </p:pic>
      <p:pic>
        <p:nvPicPr>
          <p:cNvPr id="85" name="Image 3" descr=""/>
          <p:cNvPicPr/>
          <p:nvPr/>
        </p:nvPicPr>
        <p:blipFill>
          <a:blip r:embed="rId6"/>
          <a:stretch/>
        </p:blipFill>
        <p:spPr>
          <a:xfrm>
            <a:off x="1242000" y="1965240"/>
            <a:ext cx="2891880" cy="2169000"/>
          </a:xfrm>
          <a:prstGeom prst="rect">
            <a:avLst/>
          </a:prstGeom>
          <a:ln w="0">
            <a:noFill/>
          </a:ln>
        </p:spPr>
      </p:pic>
      <p:pic>
        <p:nvPicPr>
          <p:cNvPr id="86" name="Image 4" descr=""/>
          <p:cNvPicPr/>
          <p:nvPr/>
        </p:nvPicPr>
        <p:blipFill>
          <a:blip r:embed="rId7"/>
          <a:stretch/>
        </p:blipFill>
        <p:spPr>
          <a:xfrm>
            <a:off x="5076000" y="4156560"/>
            <a:ext cx="3210480" cy="2407680"/>
          </a:xfrm>
          <a:prstGeom prst="rect">
            <a:avLst/>
          </a:prstGeom>
          <a:ln w="0">
            <a:noFill/>
          </a:ln>
        </p:spPr>
      </p:pic>
      <p:pic>
        <p:nvPicPr>
          <p:cNvPr id="87" name="Image 5" descr=""/>
          <p:cNvPicPr/>
          <p:nvPr/>
        </p:nvPicPr>
        <p:blipFill>
          <a:blip r:embed="rId8"/>
          <a:stretch/>
        </p:blipFill>
        <p:spPr>
          <a:xfrm>
            <a:off x="1403640" y="4246560"/>
            <a:ext cx="2939400" cy="220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763640" y="0"/>
            <a:ext cx="63363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70c0"/>
                </a:solidFill>
                <a:latin typeface="Times New Roman"/>
              </a:rPr>
              <a:t> 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89" name="Picture 3" descr=""/>
          <p:cNvPicPr/>
          <p:nvPr/>
        </p:nvPicPr>
        <p:blipFill>
          <a:blip r:embed="rId1"/>
          <a:stretch/>
        </p:blipFill>
        <p:spPr>
          <a:xfrm>
            <a:off x="1223640" y="62280"/>
            <a:ext cx="7560360" cy="180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0" name="Image 6" descr="RÃ©sultat de recherche d'images pour &quot;logo FFF&quot;"/>
          <p:cNvPicPr/>
          <p:nvPr/>
        </p:nvPicPr>
        <p:blipFill>
          <a:blip r:embed="rId2"/>
          <a:stretch/>
        </p:blipFill>
        <p:spPr>
          <a:xfrm>
            <a:off x="118080" y="165240"/>
            <a:ext cx="586440" cy="719640"/>
          </a:xfrm>
          <a:prstGeom prst="rect">
            <a:avLst/>
          </a:prstGeom>
          <a:ln w="0">
            <a:noFill/>
          </a:ln>
        </p:spPr>
      </p:pic>
      <p:pic>
        <p:nvPicPr>
          <p:cNvPr id="91" name="Image 7" descr="RÃ©sultat de recherche d'images pour &quot;logo FFF&quot;"/>
          <p:cNvPicPr/>
          <p:nvPr/>
        </p:nvPicPr>
        <p:blipFill>
          <a:blip r:embed="rId3"/>
          <a:stretch/>
        </p:blipFill>
        <p:spPr>
          <a:xfrm>
            <a:off x="1475640" y="165240"/>
            <a:ext cx="942840" cy="1157040"/>
          </a:xfrm>
          <a:prstGeom prst="rect">
            <a:avLst/>
          </a:prstGeom>
          <a:ln w="0">
            <a:noFill/>
          </a:ln>
        </p:spPr>
      </p:pic>
      <p:pic>
        <p:nvPicPr>
          <p:cNvPr id="92" name="Image 8" descr=""/>
          <p:cNvPicPr/>
          <p:nvPr/>
        </p:nvPicPr>
        <p:blipFill>
          <a:blip r:embed="rId4"/>
          <a:stretch/>
        </p:blipFill>
        <p:spPr>
          <a:xfrm>
            <a:off x="118080" y="1046160"/>
            <a:ext cx="586440" cy="726120"/>
          </a:xfrm>
          <a:prstGeom prst="rect">
            <a:avLst/>
          </a:prstGeom>
          <a:ln w="0">
            <a:noFill/>
          </a:ln>
        </p:spPr>
      </p:pic>
      <p:pic>
        <p:nvPicPr>
          <p:cNvPr id="93" name="Image 5" descr=""/>
          <p:cNvPicPr/>
          <p:nvPr/>
        </p:nvPicPr>
        <p:blipFill>
          <a:blip r:embed="rId5"/>
          <a:stretch/>
        </p:blipFill>
        <p:spPr>
          <a:xfrm>
            <a:off x="4644360" y="1924560"/>
            <a:ext cx="4139640" cy="2330280"/>
          </a:xfrm>
          <a:prstGeom prst="rect">
            <a:avLst/>
          </a:prstGeom>
          <a:ln w="0">
            <a:noFill/>
          </a:ln>
        </p:spPr>
      </p:pic>
      <p:pic>
        <p:nvPicPr>
          <p:cNvPr id="94" name="Image 9" descr=""/>
          <p:cNvPicPr/>
          <p:nvPr/>
        </p:nvPicPr>
        <p:blipFill>
          <a:blip r:embed="rId6"/>
          <a:stretch/>
        </p:blipFill>
        <p:spPr>
          <a:xfrm>
            <a:off x="1475640" y="4509000"/>
            <a:ext cx="3627000" cy="2041560"/>
          </a:xfrm>
          <a:prstGeom prst="rect">
            <a:avLst/>
          </a:prstGeom>
          <a:ln w="0">
            <a:noFill/>
          </a:ln>
        </p:spPr>
      </p:pic>
      <p:pic>
        <p:nvPicPr>
          <p:cNvPr id="95" name="Image 11" descr=""/>
          <p:cNvPicPr/>
          <p:nvPr/>
        </p:nvPicPr>
        <p:blipFill>
          <a:blip r:embed="rId7"/>
          <a:stretch/>
        </p:blipFill>
        <p:spPr>
          <a:xfrm>
            <a:off x="5724000" y="4437000"/>
            <a:ext cx="3203640" cy="1803240"/>
          </a:xfrm>
          <a:prstGeom prst="rect">
            <a:avLst/>
          </a:prstGeom>
          <a:ln w="0">
            <a:noFill/>
          </a:ln>
        </p:spPr>
      </p:pic>
      <p:pic>
        <p:nvPicPr>
          <p:cNvPr id="96" name="Image 12" descr=""/>
          <p:cNvPicPr/>
          <p:nvPr/>
        </p:nvPicPr>
        <p:blipFill>
          <a:blip r:embed="rId8"/>
          <a:stretch/>
        </p:blipFill>
        <p:spPr>
          <a:xfrm>
            <a:off x="1223640" y="1996200"/>
            <a:ext cx="2915280" cy="218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1763640" y="0"/>
            <a:ext cx="63363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70c0"/>
                </a:solidFill>
                <a:latin typeface="Times New Roman"/>
              </a:rPr>
              <a:t> 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98" name="Picture 3" descr=""/>
          <p:cNvPicPr/>
          <p:nvPr/>
        </p:nvPicPr>
        <p:blipFill>
          <a:blip r:embed="rId1"/>
          <a:stretch/>
        </p:blipFill>
        <p:spPr>
          <a:xfrm>
            <a:off x="1223640" y="62280"/>
            <a:ext cx="7560360" cy="180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99" name="Image 6" descr="RÃ©sultat de recherche d'images pour &quot;logo FFF&quot;"/>
          <p:cNvPicPr/>
          <p:nvPr/>
        </p:nvPicPr>
        <p:blipFill>
          <a:blip r:embed="rId2"/>
          <a:stretch/>
        </p:blipFill>
        <p:spPr>
          <a:xfrm>
            <a:off x="118080" y="165240"/>
            <a:ext cx="586440" cy="719640"/>
          </a:xfrm>
          <a:prstGeom prst="rect">
            <a:avLst/>
          </a:prstGeom>
          <a:ln w="0">
            <a:noFill/>
          </a:ln>
        </p:spPr>
      </p:pic>
      <p:pic>
        <p:nvPicPr>
          <p:cNvPr id="100" name="Image 7" descr="RÃ©sultat de recherche d'images pour &quot;logo FFF&quot;"/>
          <p:cNvPicPr/>
          <p:nvPr/>
        </p:nvPicPr>
        <p:blipFill>
          <a:blip r:embed="rId3"/>
          <a:stretch/>
        </p:blipFill>
        <p:spPr>
          <a:xfrm>
            <a:off x="1475640" y="165240"/>
            <a:ext cx="942840" cy="1157040"/>
          </a:xfrm>
          <a:prstGeom prst="rect">
            <a:avLst/>
          </a:prstGeom>
          <a:ln w="0">
            <a:noFill/>
          </a:ln>
        </p:spPr>
      </p:pic>
      <p:pic>
        <p:nvPicPr>
          <p:cNvPr id="101" name="Image 8" descr=""/>
          <p:cNvPicPr/>
          <p:nvPr/>
        </p:nvPicPr>
        <p:blipFill>
          <a:blip r:embed="rId4"/>
          <a:stretch/>
        </p:blipFill>
        <p:spPr>
          <a:xfrm>
            <a:off x="118080" y="1046160"/>
            <a:ext cx="586440" cy="726120"/>
          </a:xfrm>
          <a:prstGeom prst="rect">
            <a:avLst/>
          </a:prstGeom>
          <a:ln w="0">
            <a:noFill/>
          </a:ln>
        </p:spPr>
      </p:pic>
      <p:pic>
        <p:nvPicPr>
          <p:cNvPr id="102" name="Image 3" descr=""/>
          <p:cNvPicPr/>
          <p:nvPr/>
        </p:nvPicPr>
        <p:blipFill>
          <a:blip r:embed="rId5"/>
          <a:stretch/>
        </p:blipFill>
        <p:spPr>
          <a:xfrm>
            <a:off x="5508000" y="4149000"/>
            <a:ext cx="3071880" cy="2304000"/>
          </a:xfrm>
          <a:prstGeom prst="rect">
            <a:avLst/>
          </a:prstGeom>
          <a:ln w="0">
            <a:noFill/>
          </a:ln>
        </p:spPr>
      </p:pic>
      <p:pic>
        <p:nvPicPr>
          <p:cNvPr id="103" name="Image 4" descr=""/>
          <p:cNvPicPr/>
          <p:nvPr/>
        </p:nvPicPr>
        <p:blipFill>
          <a:blip r:embed="rId6"/>
          <a:stretch/>
        </p:blipFill>
        <p:spPr>
          <a:xfrm>
            <a:off x="1206360" y="1904760"/>
            <a:ext cx="3985920" cy="2243880"/>
          </a:xfrm>
          <a:prstGeom prst="rect">
            <a:avLst/>
          </a:prstGeom>
          <a:ln w="0">
            <a:noFill/>
          </a:ln>
        </p:spPr>
      </p:pic>
      <p:pic>
        <p:nvPicPr>
          <p:cNvPr id="104" name="Image 5" descr=""/>
          <p:cNvPicPr/>
          <p:nvPr/>
        </p:nvPicPr>
        <p:blipFill>
          <a:blip r:embed="rId7"/>
          <a:stretch/>
        </p:blipFill>
        <p:spPr>
          <a:xfrm>
            <a:off x="1403640" y="4293000"/>
            <a:ext cx="3666240" cy="2063880"/>
          </a:xfrm>
          <a:prstGeom prst="rect">
            <a:avLst/>
          </a:prstGeom>
          <a:ln w="0">
            <a:noFill/>
          </a:ln>
        </p:spPr>
      </p:pic>
      <p:pic>
        <p:nvPicPr>
          <p:cNvPr id="105" name="Image 10" descr=""/>
          <p:cNvPicPr/>
          <p:nvPr/>
        </p:nvPicPr>
        <p:blipFill>
          <a:blip r:embed="rId8"/>
          <a:stretch/>
        </p:blipFill>
        <p:spPr>
          <a:xfrm>
            <a:off x="5670360" y="1892160"/>
            <a:ext cx="2747520" cy="206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1763640" y="0"/>
            <a:ext cx="63363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0070c0"/>
                </a:solidFill>
                <a:latin typeface="Times New Roman"/>
              </a:rPr>
              <a:t> </a:t>
            </a:r>
            <a:endParaRPr b="0" lang="fr-FR" sz="3600" spc="-1" strike="noStrike">
              <a:latin typeface="Arial"/>
            </a:endParaRPr>
          </a:p>
        </p:txBody>
      </p:sp>
      <p:pic>
        <p:nvPicPr>
          <p:cNvPr id="107" name="Picture 3" descr=""/>
          <p:cNvPicPr/>
          <p:nvPr/>
        </p:nvPicPr>
        <p:blipFill>
          <a:blip r:embed="rId1"/>
          <a:stretch/>
        </p:blipFill>
        <p:spPr>
          <a:xfrm>
            <a:off x="1223640" y="62280"/>
            <a:ext cx="7560360" cy="1800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108" name="Image 6" descr="RÃ©sultat de recherche d'images pour &quot;logo FFF&quot;"/>
          <p:cNvPicPr/>
          <p:nvPr/>
        </p:nvPicPr>
        <p:blipFill>
          <a:blip r:embed="rId2"/>
          <a:stretch/>
        </p:blipFill>
        <p:spPr>
          <a:xfrm>
            <a:off x="118080" y="165240"/>
            <a:ext cx="586440" cy="719640"/>
          </a:xfrm>
          <a:prstGeom prst="rect">
            <a:avLst/>
          </a:prstGeom>
          <a:ln w="0">
            <a:noFill/>
          </a:ln>
        </p:spPr>
      </p:pic>
      <p:pic>
        <p:nvPicPr>
          <p:cNvPr id="109" name="Image 7" descr="RÃ©sultat de recherche d'images pour &quot;logo FFF&quot;"/>
          <p:cNvPicPr/>
          <p:nvPr/>
        </p:nvPicPr>
        <p:blipFill>
          <a:blip r:embed="rId3"/>
          <a:stretch/>
        </p:blipFill>
        <p:spPr>
          <a:xfrm>
            <a:off x="1475640" y="165240"/>
            <a:ext cx="942840" cy="1157040"/>
          </a:xfrm>
          <a:prstGeom prst="rect">
            <a:avLst/>
          </a:prstGeom>
          <a:ln w="0">
            <a:noFill/>
          </a:ln>
        </p:spPr>
      </p:pic>
      <p:pic>
        <p:nvPicPr>
          <p:cNvPr id="110" name="Image 8" descr=""/>
          <p:cNvPicPr/>
          <p:nvPr/>
        </p:nvPicPr>
        <p:blipFill>
          <a:blip r:embed="rId4"/>
          <a:stretch/>
        </p:blipFill>
        <p:spPr>
          <a:xfrm>
            <a:off x="118080" y="1046160"/>
            <a:ext cx="586440" cy="726120"/>
          </a:xfrm>
          <a:prstGeom prst="rect">
            <a:avLst/>
          </a:prstGeom>
          <a:ln w="0">
            <a:noFill/>
          </a:ln>
        </p:spPr>
      </p:pic>
      <p:pic>
        <p:nvPicPr>
          <p:cNvPr id="111" name="Image 2" descr=""/>
          <p:cNvPicPr/>
          <p:nvPr/>
        </p:nvPicPr>
        <p:blipFill>
          <a:blip r:embed="rId5"/>
          <a:srcRect l="0" t="9403" r="3798" b="10797"/>
          <a:stretch/>
        </p:blipFill>
        <p:spPr>
          <a:xfrm>
            <a:off x="1705320" y="1857960"/>
            <a:ext cx="6597000" cy="410400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3204000" y="6093360"/>
            <a:ext cx="5040360" cy="33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fr-FR" sz="1600" spc="-1" strike="noStrike">
                <a:solidFill>
                  <a:srgbClr val="000000"/>
                </a:solidFill>
                <a:latin typeface="Times New Roman"/>
              </a:rPr>
              <a:t>Article paru dans le journal des Sables le 08-03-2021</a:t>
            </a:r>
            <a:endParaRPr b="0" lang="fr-F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80B9579429CF4F8381AB417F9F5BDC" ma:contentTypeVersion="1" ma:contentTypeDescription="Crée un document." ma:contentTypeScope="" ma:versionID="35461d2b855241006c57675daa95dc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925a11e336e3fa0231ac2070ef03d4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description="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768F919-6294-447C-A6D9-4D11662B4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8DA4304-3A13-464C-8D02-42E8E2D463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44CAB8-42E6-4DB6-B19E-A388AB9B9C4C}">
  <ds:schemaRefs>
    <ds:schemaRef ds:uri="http://schemas.microsoft.com/sharepoint/v3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5661</TotalTime>
  <Application>LibreOffice/7.0.3.1$Windows_X86_64 LibreOffice_project/d7547858d014d4cf69878db179d326fc3483e082</Application>
  <Words>128</Words>
  <Paragraphs>48</Paragraphs>
  <Company>..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2006-11-08T16:46:26Z</dcterms:created>
  <dc:creator>.. ..</dc:creator>
  <dc:description/>
  <dc:language>fr-FR</dc:language>
  <cp:lastModifiedBy/>
  <cp:lastPrinted>2021-03-11T11:44:22Z</cp:lastPrinted>
  <dcterms:modified xsi:type="dcterms:W3CDTF">2021-03-11T11:45:14Z</dcterms:modified>
  <cp:revision>633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..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5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6</vt:i4>
  </property>
</Properties>
</file>