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media/image1.jpeg" ContentType="image/jpeg"/>
  <Override PartName="/ppt/media/image17.jpeg" ContentType="image/jpeg"/>
  <Override PartName="/ppt/media/image3.png" ContentType="image/png"/>
  <Override PartName="/ppt/media/image2.jpeg" ContentType="image/jpeg"/>
  <Override PartName="/ppt/media/image8.png" ContentType="image/png"/>
  <Override PartName="/ppt/media/image4.png" ContentType="image/png"/>
  <Override PartName="/ppt/media/image5.png" ContentType="image/png"/>
  <Override PartName="/ppt/media/image6.png" ContentType="image/png"/>
  <Override PartName="/ppt/media/image7.png" ContentType="image/png"/>
  <Override PartName="/ppt/media/image9.png" ContentType="image/png"/>
  <Override PartName="/ppt/media/image10.png" ContentType="image/png"/>
  <Override PartName="/ppt/media/image11.jpeg" ContentType="image/jpe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8.png" ContentType="image/png"/>
  <Override PartName="/ppt/media/image19.png" ContentType="image/png"/>
  <Override PartName="/ppt/media/image20.jpeg" ContentType="image/jpeg"/>
  <Override PartName="/ppt/media/image21.jpeg" ContentType="image/jpeg"/>
  <Override PartName="/ppt/media/image22.jpeg" ContentType="image/jpeg"/>
  <Override PartName="/ppt/media/image23.png" ContentType="image/png"/>
  <Override PartName="/ppt/media/image24.png" ContentType="image/png"/>
  <Override PartName="/ppt/media/image25.png" ContentType="image/pn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Lst>
  <p:sldSz cx="9144000" cy="6858000"/>
  <p:notesSz cx="7099300" cy="102346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fr-FR" sz="4400" spc="-1" strike="noStrike">
                <a:latin typeface="Arial"/>
              </a:rPr>
              <a:t>Cliquez pour déplacer la diapo</a:t>
            </a:r>
            <a:endParaRPr b="0" lang="fr-FR" sz="4400" spc="-1" strike="noStrike">
              <a:latin typeface="Arial"/>
            </a:endParaRPr>
          </a:p>
        </p:txBody>
      </p:sp>
      <p:sp>
        <p:nvSpPr>
          <p:cNvPr id="40" name="PlaceHolder 2"/>
          <p:cNvSpPr>
            <a:spLocks noGrp="1"/>
          </p:cNvSpPr>
          <p:nvPr>
            <p:ph type="body"/>
          </p:nvPr>
        </p:nvSpPr>
        <p:spPr>
          <a:xfrm>
            <a:off x="756000" y="5078520"/>
            <a:ext cx="6047640" cy="4811040"/>
          </a:xfrm>
          <a:prstGeom prst="rect">
            <a:avLst/>
          </a:prstGeom>
        </p:spPr>
        <p:txBody>
          <a:bodyPr lIns="0" rIns="0" tIns="0" bIns="0">
            <a:noAutofit/>
          </a:bodyPr>
          <a:p>
            <a:r>
              <a:rPr b="0" lang="fr-FR" sz="2000" spc="-1" strike="noStrike">
                <a:latin typeface="Arial"/>
              </a:rPr>
              <a:t>Cliquez pour modifier le format des notes</a:t>
            </a:r>
            <a:endParaRPr b="0" lang="fr-FR" sz="2000" spc="-1" strike="noStrike">
              <a:latin typeface="Arial"/>
            </a:endParaRPr>
          </a:p>
        </p:txBody>
      </p:sp>
      <p:sp>
        <p:nvSpPr>
          <p:cNvPr id="41" name="PlaceHolder 3"/>
          <p:cNvSpPr>
            <a:spLocks noGrp="1"/>
          </p:cNvSpPr>
          <p:nvPr>
            <p:ph type="hdr"/>
          </p:nvPr>
        </p:nvSpPr>
        <p:spPr>
          <a:xfrm>
            <a:off x="0" y="0"/>
            <a:ext cx="3280680" cy="534240"/>
          </a:xfrm>
          <a:prstGeom prst="rect">
            <a:avLst/>
          </a:prstGeom>
        </p:spPr>
        <p:txBody>
          <a:bodyPr lIns="0" rIns="0" tIns="0" bIns="0">
            <a:noAutofit/>
          </a:bodyPr>
          <a:p>
            <a:r>
              <a:rPr b="0" lang="fr-FR" sz="1400" spc="-1" strike="noStrike">
                <a:latin typeface="Times New Roman"/>
              </a:rPr>
              <a:t>&lt;en-tête&gt;</a:t>
            </a:r>
            <a:endParaRPr b="0" lang="fr-FR" sz="1400" spc="-1" strike="noStrike">
              <a:latin typeface="Times New Roman"/>
            </a:endParaRPr>
          </a:p>
        </p:txBody>
      </p:sp>
      <p:sp>
        <p:nvSpPr>
          <p:cNvPr id="42" name="PlaceHolder 4"/>
          <p:cNvSpPr>
            <a:spLocks noGrp="1"/>
          </p:cNvSpPr>
          <p:nvPr>
            <p:ph type="dt"/>
          </p:nvPr>
        </p:nvSpPr>
        <p:spPr>
          <a:xfrm>
            <a:off x="4278960" y="0"/>
            <a:ext cx="3280680" cy="534240"/>
          </a:xfrm>
          <a:prstGeom prst="rect">
            <a:avLst/>
          </a:prstGeom>
        </p:spPr>
        <p:txBody>
          <a:bodyPr lIns="0" rIns="0" tIns="0" bIns="0">
            <a:noAutofit/>
          </a:bodyPr>
          <a:p>
            <a:pPr algn="r"/>
            <a:r>
              <a:rPr b="0" lang="fr-FR" sz="1400" spc="-1" strike="noStrike">
                <a:latin typeface="Times New Roman"/>
              </a:rPr>
              <a:t>&lt;date/heure&gt;</a:t>
            </a:r>
            <a:endParaRPr b="0" lang="fr-FR" sz="1400" spc="-1" strike="noStrike">
              <a:latin typeface="Times New Roman"/>
            </a:endParaRPr>
          </a:p>
        </p:txBody>
      </p:sp>
      <p:sp>
        <p:nvSpPr>
          <p:cNvPr id="43" name="PlaceHolder 5"/>
          <p:cNvSpPr>
            <a:spLocks noGrp="1"/>
          </p:cNvSpPr>
          <p:nvPr>
            <p:ph type="ftr"/>
          </p:nvPr>
        </p:nvSpPr>
        <p:spPr>
          <a:xfrm>
            <a:off x="0" y="10157400"/>
            <a:ext cx="3280680" cy="534240"/>
          </a:xfrm>
          <a:prstGeom prst="rect">
            <a:avLst/>
          </a:prstGeom>
        </p:spPr>
        <p:txBody>
          <a:bodyPr lIns="0" rIns="0" tIns="0" bIns="0" anchor="b">
            <a:noAutofit/>
          </a:bodyPr>
          <a:p>
            <a:r>
              <a:rPr b="0" lang="fr-FR" sz="1400" spc="-1" strike="noStrike">
                <a:latin typeface="Times New Roman"/>
              </a:rPr>
              <a:t>&lt;pied de page&gt;</a:t>
            </a:r>
            <a:endParaRPr b="0" lang="fr-FR" sz="1400" spc="-1" strike="noStrike">
              <a:latin typeface="Times New Roman"/>
            </a:endParaRPr>
          </a:p>
        </p:txBody>
      </p:sp>
      <p:sp>
        <p:nvSpPr>
          <p:cNvPr id="44"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F5F75CEA-A56C-452F-BA75-A5CF019B157A}"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4022640" y="9723600"/>
            <a:ext cx="3075840" cy="510480"/>
          </a:xfrm>
          <a:prstGeom prst="rect">
            <a:avLst/>
          </a:prstGeom>
          <a:noFill/>
          <a:ln w="9360">
            <a:noFill/>
          </a:ln>
        </p:spPr>
        <p:style>
          <a:lnRef idx="0"/>
          <a:fillRef idx="0"/>
          <a:effectRef idx="0"/>
          <a:fontRef idx="minor"/>
        </p:style>
        <p:txBody>
          <a:bodyPr lIns="99000" rIns="99000" tIns="49680" bIns="49680" anchor="b">
            <a:noAutofit/>
          </a:bodyPr>
          <a:p>
            <a:pPr algn="r">
              <a:lnSpc>
                <a:spcPct val="100000"/>
              </a:lnSpc>
            </a:pPr>
            <a:fld id="{77FF0B42-B80D-4A85-BA2B-EBBEB80BFD7D}" type="slidenum">
              <a:rPr b="0" lang="fr-FR" sz="1300" spc="-1" strike="noStrike">
                <a:latin typeface="Times New Roman"/>
              </a:rPr>
              <a:t>&lt;numéro&gt;</a:t>
            </a:fld>
            <a:endParaRPr b="0" lang="fr-FR" sz="1300" spc="-1" strike="noStrike">
              <a:latin typeface="Arial"/>
            </a:endParaRPr>
          </a:p>
        </p:txBody>
      </p:sp>
      <p:sp>
        <p:nvSpPr>
          <p:cNvPr id="93" name="PlaceHolder 2"/>
          <p:cNvSpPr>
            <a:spLocks noGrp="1"/>
          </p:cNvSpPr>
          <p:nvPr>
            <p:ph type="sldImg"/>
          </p:nvPr>
        </p:nvSpPr>
        <p:spPr>
          <a:xfrm>
            <a:off x="992160" y="768240"/>
            <a:ext cx="5114160" cy="3836160"/>
          </a:xfrm>
          <a:prstGeom prst="rect">
            <a:avLst/>
          </a:prstGeom>
        </p:spPr>
      </p:sp>
      <p:sp>
        <p:nvSpPr>
          <p:cNvPr id="94" name="PlaceHolder 3"/>
          <p:cNvSpPr>
            <a:spLocks noGrp="1"/>
          </p:cNvSpPr>
          <p:nvPr>
            <p:ph type="body"/>
          </p:nvPr>
        </p:nvSpPr>
        <p:spPr>
          <a:xfrm>
            <a:off x="946080" y="4861080"/>
            <a:ext cx="5206320" cy="4604760"/>
          </a:xfrm>
          <a:prstGeom prst="rect">
            <a:avLst/>
          </a:prstGeom>
        </p:spPr>
        <p:txBody>
          <a:bodyPr lIns="99000" rIns="99000" tIns="49680" bIns="49680">
            <a:noAutofit/>
          </a:bodyPr>
          <a:p>
            <a:endParaRPr b="0" lang="fr-FR"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25"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3200" spc="-1" strike="noStrike">
              <a:latin typeface="Arial"/>
            </a:endParaRPr>
          </a:p>
        </p:txBody>
      </p:sp>
      <p:sp>
        <p:nvSpPr>
          <p:cNvPr id="26"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30"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
        <p:nvSpPr>
          <p:cNvPr id="31"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33"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3200" spc="-1" strike="noStrike">
              <a:latin typeface="Arial"/>
            </a:endParaRPr>
          </a:p>
        </p:txBody>
      </p:sp>
      <p:sp>
        <p:nvSpPr>
          <p:cNvPr id="34"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3200" spc="-1" strike="noStrike">
              <a:latin typeface="Arial"/>
            </a:endParaRPr>
          </a:p>
        </p:txBody>
      </p:sp>
      <p:sp>
        <p:nvSpPr>
          <p:cNvPr id="35"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3200" spc="-1" strike="noStrike">
              <a:latin typeface="Arial"/>
            </a:endParaRPr>
          </a:p>
        </p:txBody>
      </p:sp>
      <p:sp>
        <p:nvSpPr>
          <p:cNvPr id="36"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3200" spc="-1" strike="noStrike">
              <a:latin typeface="Arial"/>
            </a:endParaRPr>
          </a:p>
        </p:txBody>
      </p:sp>
      <p:sp>
        <p:nvSpPr>
          <p:cNvPr id="37"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3200" spc="-1" strike="noStrike">
              <a:latin typeface="Arial"/>
            </a:endParaRPr>
          </a:p>
        </p:txBody>
      </p:sp>
      <p:sp>
        <p:nvSpPr>
          <p:cNvPr id="38"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4"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6"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8"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9"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3"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latin typeface="Arial"/>
            </a:endParaRPr>
          </a:p>
        </p:txBody>
      </p:sp>
      <p:sp>
        <p:nvSpPr>
          <p:cNvPr id="15"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latin typeface="Arial"/>
            </a:endParaRPr>
          </a:p>
        </p:txBody>
      </p:sp>
      <p:sp>
        <p:nvSpPr>
          <p:cNvPr id="18"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19"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fr-FR" sz="4400" spc="-1" strike="noStrike">
              <a:latin typeface="Arial"/>
            </a:endParaRPr>
          </a:p>
        </p:txBody>
      </p:sp>
      <p:sp>
        <p:nvSpPr>
          <p:cNvPr id="21"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latin typeface="Arial"/>
            </a:endParaRPr>
          </a:p>
        </p:txBody>
      </p:sp>
      <p:sp>
        <p:nvSpPr>
          <p:cNvPr id="23"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12" descr=""/>
          <p:cNvPicPr/>
          <p:nvPr/>
        </p:nvPicPr>
        <p:blipFill>
          <a:blip r:embed="rId2"/>
          <a:stretch/>
        </p:blipFill>
        <p:spPr>
          <a:xfrm>
            <a:off x="3240" y="0"/>
            <a:ext cx="9140040" cy="6854040"/>
          </a:xfrm>
          <a:prstGeom prst="rect">
            <a:avLst/>
          </a:prstGeom>
          <a:ln w="9360">
            <a:noFill/>
          </a:ln>
        </p:spPr>
      </p:pic>
      <p:sp>
        <p:nvSpPr>
          <p:cNvPr id="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jpeg"/><Relationship Id="rId11" Type="http://schemas.openxmlformats.org/officeDocument/2006/relationships/image" Target="../media/image12.png"/><Relationship Id="rId12" Type="http://schemas.openxmlformats.org/officeDocument/2006/relationships/slideLayout" Target="../slideLayouts/slideLayout1.xml"/><Relationship Id="rId13"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Picture 3" descr=""/>
          <p:cNvPicPr/>
          <p:nvPr/>
        </p:nvPicPr>
        <p:blipFill>
          <a:blip r:embed="rId1"/>
          <a:stretch/>
        </p:blipFill>
        <p:spPr>
          <a:xfrm>
            <a:off x="0" y="0"/>
            <a:ext cx="9143280" cy="6857280"/>
          </a:xfrm>
          <a:prstGeom prst="rect">
            <a:avLst/>
          </a:prstGeom>
          <a:ln w="9360">
            <a:noFill/>
          </a:ln>
        </p:spPr>
      </p:pic>
      <p:sp>
        <p:nvSpPr>
          <p:cNvPr id="46" name="CustomShape 1"/>
          <p:cNvSpPr/>
          <p:nvPr/>
        </p:nvSpPr>
        <p:spPr>
          <a:xfrm>
            <a:off x="2591640" y="2006280"/>
            <a:ext cx="4103640" cy="364320"/>
          </a:xfrm>
          <a:prstGeom prst="rect">
            <a:avLst/>
          </a:prstGeom>
          <a:solidFill>
            <a:srgbClr val="ffc000"/>
          </a:solidFill>
          <a:ln w="57240">
            <a:solidFill>
              <a:srgbClr val="ffc000"/>
            </a:solidFill>
            <a:miter/>
          </a:ln>
          <a:effectLst>
            <a:softEdge rad="127080"/>
          </a:effectLst>
        </p:spPr>
        <p:style>
          <a:lnRef idx="0"/>
          <a:fillRef idx="0"/>
          <a:effectRef idx="0"/>
          <a:fontRef idx="minor"/>
        </p:style>
        <p:txBody>
          <a:bodyPr lIns="90000" rIns="90000" tIns="45000" bIns="45000">
            <a:spAutoFit/>
          </a:bodyPr>
          <a:p>
            <a:pPr algn="ctr">
              <a:lnSpc>
                <a:spcPct val="100000"/>
              </a:lnSpc>
              <a:spcBef>
                <a:spcPts val="901"/>
              </a:spcBef>
            </a:pPr>
            <a:r>
              <a:rPr b="1" lang="fr-FR" sz="1800" spc="-1" strike="noStrike">
                <a:solidFill>
                  <a:srgbClr val="333399"/>
                </a:solidFill>
                <a:latin typeface="Arial"/>
                <a:ea typeface="DejaVu Sans"/>
              </a:rPr>
              <a:t>PROGRAMME EDUCATIF FEDERAL </a:t>
            </a:r>
            <a:endParaRPr b="0" lang="fr-FR" sz="1800" spc="-1" strike="noStrike">
              <a:latin typeface="Arial"/>
            </a:endParaRPr>
          </a:p>
        </p:txBody>
      </p:sp>
      <p:sp>
        <p:nvSpPr>
          <p:cNvPr id="47" name="CustomShape 2"/>
          <p:cNvSpPr/>
          <p:nvPr/>
        </p:nvSpPr>
        <p:spPr>
          <a:xfrm>
            <a:off x="643680" y="4073400"/>
            <a:ext cx="8000280" cy="608760"/>
          </a:xfrm>
          <a:prstGeom prst="rect">
            <a:avLst/>
          </a:prstGeom>
          <a:noFill/>
          <a:ln w="9360">
            <a:noFill/>
          </a:ln>
        </p:spPr>
        <p:style>
          <a:lnRef idx="0"/>
          <a:fillRef idx="0"/>
          <a:effectRef idx="0"/>
          <a:fontRef idx="minor"/>
        </p:style>
      </p:sp>
      <p:sp>
        <p:nvSpPr>
          <p:cNvPr id="48" name="CustomShape 3"/>
          <p:cNvSpPr/>
          <p:nvPr/>
        </p:nvSpPr>
        <p:spPr>
          <a:xfrm>
            <a:off x="3292200" y="2969280"/>
            <a:ext cx="2558880" cy="1081800"/>
          </a:xfrm>
          <a:prstGeom prst="rect">
            <a:avLst/>
          </a:prstGeom>
          <a:solidFill>
            <a:srgbClr val="ffffff"/>
          </a:solidFill>
          <a:ln>
            <a:noFill/>
          </a:ln>
          <a:effectLst>
            <a:outerShdw algn="ctr" blurRad="190500" dir="2700000" dist="228593">
              <a:srgbClr val="000000">
                <a:alpha val="30000"/>
              </a:srgbClr>
            </a:outerShdw>
          </a:effectLst>
          <a:scene3d>
            <a:camera prst="orthographicFront">
              <a:rot lat="0" lon="0" rev="0"/>
            </a:camera>
            <a:lightRig dir="t" rig="glow">
              <a:rot lat="0" lon="0" rev="4800000"/>
            </a:lightRig>
          </a:scene3d>
          <a:sp3d prstMaterial="matte">
            <a:bevelT w="127000" h="63500"/>
          </a:sp3d>
        </p:spPr>
        <p:style>
          <a:lnRef idx="2">
            <a:schemeClr val="accent6"/>
          </a:lnRef>
          <a:fillRef idx="1">
            <a:schemeClr val="lt1"/>
          </a:fillRef>
          <a:effectRef idx="0">
            <a:schemeClr val="accent6"/>
          </a:effectRef>
          <a:fontRef idx="minor"/>
        </p:style>
        <p:txBody>
          <a:bodyPr lIns="90000" rIns="90000" tIns="45000" bIns="45000">
            <a:noAutofit/>
          </a:bodyPr>
          <a:p>
            <a:pPr algn="ctr">
              <a:lnSpc>
                <a:spcPct val="100000"/>
              </a:lnSpc>
            </a:pPr>
            <a:r>
              <a:rPr b="1" lang="fr-FR" sz="3200" spc="-1" strike="noStrike">
                <a:solidFill>
                  <a:srgbClr val="222267"/>
                </a:solidFill>
                <a:latin typeface="Arial"/>
                <a:ea typeface="DejaVu Sans"/>
              </a:rPr>
              <a:t>FICHE </a:t>
            </a:r>
            <a:endParaRPr b="0" lang="fr-FR" sz="3200" spc="-1" strike="noStrike">
              <a:latin typeface="Arial"/>
            </a:endParaRPr>
          </a:p>
          <a:p>
            <a:pPr algn="ctr">
              <a:lnSpc>
                <a:spcPct val="100000"/>
              </a:lnSpc>
            </a:pPr>
            <a:r>
              <a:rPr b="1" lang="fr-FR" sz="3200" spc="-1" strike="noStrike">
                <a:solidFill>
                  <a:srgbClr val="222267"/>
                </a:solidFill>
                <a:latin typeface="Arial"/>
                <a:ea typeface="DejaVu Sans"/>
              </a:rPr>
              <a:t>« ACTION »</a:t>
            </a:r>
            <a:endParaRPr b="0" lang="fr-FR" sz="3200" spc="-1" strike="noStrike">
              <a:latin typeface="Arial"/>
            </a:endParaRPr>
          </a:p>
        </p:txBody>
      </p:sp>
      <p:pic>
        <p:nvPicPr>
          <p:cNvPr id="49" name="Picture 3" descr=""/>
          <p:cNvPicPr/>
          <p:nvPr/>
        </p:nvPicPr>
        <p:blipFill>
          <a:blip r:embed="rId2"/>
          <a:stretch/>
        </p:blipFill>
        <p:spPr>
          <a:xfrm>
            <a:off x="0" y="6165360"/>
            <a:ext cx="1675080" cy="691920"/>
          </a:xfrm>
          <a:prstGeom prst="rect">
            <a:avLst/>
          </a:prstGeom>
          <a:ln w="9360">
            <a:noFill/>
          </a:ln>
        </p:spPr>
      </p:pic>
      <p:pic>
        <p:nvPicPr>
          <p:cNvPr id="50" name="Picture 4" descr=""/>
          <p:cNvPicPr/>
          <p:nvPr/>
        </p:nvPicPr>
        <p:blipFill>
          <a:blip r:embed="rId3"/>
          <a:stretch/>
        </p:blipFill>
        <p:spPr>
          <a:xfrm>
            <a:off x="1619640" y="6165360"/>
            <a:ext cx="1548000" cy="691920"/>
          </a:xfrm>
          <a:prstGeom prst="rect">
            <a:avLst/>
          </a:prstGeom>
          <a:ln w="9360">
            <a:noFill/>
          </a:ln>
        </p:spPr>
      </p:pic>
      <p:pic>
        <p:nvPicPr>
          <p:cNvPr id="51" name="Picture 5" descr=""/>
          <p:cNvPicPr/>
          <p:nvPr/>
        </p:nvPicPr>
        <p:blipFill>
          <a:blip r:embed="rId4"/>
          <a:stretch/>
        </p:blipFill>
        <p:spPr>
          <a:xfrm>
            <a:off x="3132000" y="6165360"/>
            <a:ext cx="1538640" cy="691920"/>
          </a:xfrm>
          <a:prstGeom prst="rect">
            <a:avLst/>
          </a:prstGeom>
          <a:ln w="9360">
            <a:noFill/>
          </a:ln>
        </p:spPr>
      </p:pic>
      <p:pic>
        <p:nvPicPr>
          <p:cNvPr id="52" name="Picture 6" descr=""/>
          <p:cNvPicPr/>
          <p:nvPr/>
        </p:nvPicPr>
        <p:blipFill>
          <a:blip r:embed="rId5"/>
          <a:stretch/>
        </p:blipFill>
        <p:spPr>
          <a:xfrm>
            <a:off x="4644000" y="6165360"/>
            <a:ext cx="1499400" cy="691920"/>
          </a:xfrm>
          <a:prstGeom prst="rect">
            <a:avLst/>
          </a:prstGeom>
          <a:ln w="9360">
            <a:noFill/>
          </a:ln>
        </p:spPr>
      </p:pic>
      <p:pic>
        <p:nvPicPr>
          <p:cNvPr id="53" name="Picture 7" descr=""/>
          <p:cNvPicPr/>
          <p:nvPr/>
        </p:nvPicPr>
        <p:blipFill>
          <a:blip r:embed="rId6"/>
          <a:stretch/>
        </p:blipFill>
        <p:spPr>
          <a:xfrm>
            <a:off x="6084000" y="6165360"/>
            <a:ext cx="1596600" cy="691920"/>
          </a:xfrm>
          <a:prstGeom prst="rect">
            <a:avLst/>
          </a:prstGeom>
          <a:ln w="9360">
            <a:noFill/>
          </a:ln>
        </p:spPr>
      </p:pic>
      <p:pic>
        <p:nvPicPr>
          <p:cNvPr id="54" name="Picture 8" descr=""/>
          <p:cNvPicPr/>
          <p:nvPr/>
        </p:nvPicPr>
        <p:blipFill>
          <a:blip r:embed="rId7"/>
          <a:stretch/>
        </p:blipFill>
        <p:spPr>
          <a:xfrm>
            <a:off x="7668360" y="6159960"/>
            <a:ext cx="1474920" cy="697320"/>
          </a:xfrm>
          <a:prstGeom prst="rect">
            <a:avLst/>
          </a:prstGeom>
          <a:ln w="9360">
            <a:noFill/>
          </a:ln>
        </p:spPr>
      </p:pic>
      <p:pic>
        <p:nvPicPr>
          <p:cNvPr id="55" name="Image 13" descr="RÃ©sultat de recherche d'images pour &quot;logo FFF&quot;"/>
          <p:cNvPicPr/>
          <p:nvPr/>
        </p:nvPicPr>
        <p:blipFill>
          <a:blip r:embed="rId8"/>
          <a:stretch/>
        </p:blipFill>
        <p:spPr>
          <a:xfrm>
            <a:off x="3845880" y="197280"/>
            <a:ext cx="1451520" cy="1780920"/>
          </a:xfrm>
          <a:prstGeom prst="rect">
            <a:avLst/>
          </a:prstGeom>
          <a:ln w="0">
            <a:noFill/>
          </a:ln>
        </p:spPr>
      </p:pic>
      <p:pic>
        <p:nvPicPr>
          <p:cNvPr id="56" name="Image 2" descr=""/>
          <p:cNvPicPr/>
          <p:nvPr/>
        </p:nvPicPr>
        <p:blipFill>
          <a:blip r:embed="rId9"/>
          <a:stretch/>
        </p:blipFill>
        <p:spPr>
          <a:xfrm>
            <a:off x="7884360" y="197280"/>
            <a:ext cx="1069200" cy="1336320"/>
          </a:xfrm>
          <a:prstGeom prst="rect">
            <a:avLst/>
          </a:prstGeom>
          <a:ln w="0">
            <a:noFill/>
          </a:ln>
        </p:spPr>
      </p:pic>
      <p:pic>
        <p:nvPicPr>
          <p:cNvPr id="57" name="Image 15" descr=""/>
          <p:cNvPicPr/>
          <p:nvPr/>
        </p:nvPicPr>
        <p:blipFill>
          <a:blip r:embed="rId10"/>
          <a:stretch/>
        </p:blipFill>
        <p:spPr>
          <a:xfrm>
            <a:off x="1511640" y="4406400"/>
            <a:ext cx="6264000" cy="1475640"/>
          </a:xfrm>
          <a:prstGeom prst="rect">
            <a:avLst/>
          </a:prstGeom>
          <a:ln w="0">
            <a:noFill/>
          </a:ln>
          <a:effectLst>
            <a:softEdge rad="177840"/>
          </a:effectLst>
        </p:spPr>
      </p:pic>
      <p:pic>
        <p:nvPicPr>
          <p:cNvPr id="58" name="Image 16" descr=""/>
          <p:cNvPicPr/>
          <p:nvPr/>
        </p:nvPicPr>
        <p:blipFill>
          <a:blip r:embed="rId11"/>
          <a:stretch/>
        </p:blipFill>
        <p:spPr>
          <a:xfrm>
            <a:off x="189720" y="197280"/>
            <a:ext cx="1069200" cy="13363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CustomShape 1"/>
          <p:cNvSpPr/>
          <p:nvPr/>
        </p:nvSpPr>
        <p:spPr>
          <a:xfrm>
            <a:off x="1763640" y="0"/>
            <a:ext cx="6336000" cy="6386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fr-FR" sz="3600" spc="-1" strike="noStrike">
                <a:solidFill>
                  <a:srgbClr val="0070c0"/>
                </a:solidFill>
                <a:latin typeface="Times New Roman"/>
                <a:ea typeface="DejaVu Sans"/>
              </a:rPr>
              <a:t> </a:t>
            </a:r>
            <a:endParaRPr b="0" lang="fr-FR" sz="3600" spc="-1" strike="noStrike">
              <a:latin typeface="Arial"/>
            </a:endParaRPr>
          </a:p>
        </p:txBody>
      </p:sp>
      <p:sp>
        <p:nvSpPr>
          <p:cNvPr id="60" name="CustomShape 2"/>
          <p:cNvSpPr/>
          <p:nvPr/>
        </p:nvSpPr>
        <p:spPr>
          <a:xfrm>
            <a:off x="1475640" y="3717000"/>
            <a:ext cx="1630440" cy="1771920"/>
          </a:xfrm>
          <a:prstGeom prst="round2DiagRect">
            <a:avLst>
              <a:gd name="adj1" fmla="val 16667"/>
              <a:gd name="adj2" fmla="val 0"/>
            </a:avLst>
          </a:prstGeom>
          <a:blipFill rotWithShape="0">
            <a:blip r:embed="rId1"/>
            <a:stretch/>
          </a:blipFill>
          <a:ln cap="sq" w="88920">
            <a:solidFill>
              <a:srgbClr val="ffffff"/>
            </a:solidFill>
            <a:miter/>
          </a:ln>
          <a:effectLst>
            <a:outerShdw algn="tl" blurRad="254000" rotWithShape="0">
              <a:srgbClr val="000000">
                <a:alpha val="43000"/>
              </a:srgbClr>
            </a:outerShdw>
          </a:effectLst>
        </p:spPr>
        <p:style>
          <a:lnRef idx="0"/>
          <a:fillRef idx="0"/>
          <a:effectRef idx="0"/>
          <a:fontRef idx="minor"/>
        </p:style>
      </p:sp>
      <p:sp>
        <p:nvSpPr>
          <p:cNvPr id="61" name="CustomShape 3"/>
          <p:cNvSpPr/>
          <p:nvPr/>
        </p:nvSpPr>
        <p:spPr>
          <a:xfrm>
            <a:off x="1331640" y="3141000"/>
            <a:ext cx="7344000" cy="3599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lIns="90000" rIns="90000" tIns="45000" bIns="45000">
            <a:noAutofit/>
          </a:bodyPr>
          <a:p>
            <a:pPr algn="ctr">
              <a:lnSpc>
                <a:spcPct val="100000"/>
              </a:lnSpc>
            </a:pPr>
            <a:endParaRPr b="0" lang="fr-FR" sz="1800" spc="-1" strike="noStrike">
              <a:latin typeface="Arial"/>
            </a:endParaRPr>
          </a:p>
          <a:p>
            <a:pPr algn="ctr">
              <a:lnSpc>
                <a:spcPct val="100000"/>
              </a:lnSpc>
            </a:pPr>
            <a:r>
              <a:rPr b="0" lang="fr-FR" sz="1200" spc="-1" strike="noStrike">
                <a:solidFill>
                  <a:srgbClr val="000000"/>
                </a:solidFill>
                <a:latin typeface="Times New Roman"/>
                <a:ea typeface="DejaVu Sans"/>
              </a:rPr>
              <a:t>(Qui ? Quand ? Quoi ? Ou ? Comment ?)</a:t>
            </a:r>
            <a:endParaRPr b="0" lang="fr-FR" sz="1200" spc="-1" strike="noStrike">
              <a:latin typeface="Arial"/>
            </a:endParaRPr>
          </a:p>
          <a:p>
            <a:pPr algn="ctr">
              <a:lnSpc>
                <a:spcPct val="100000"/>
              </a:lnSpc>
            </a:pPr>
            <a:endParaRPr b="0" lang="fr-FR" sz="1200" spc="-1" strike="noStrike">
              <a:latin typeface="Arial"/>
            </a:endParaRPr>
          </a:p>
          <a:p>
            <a:pPr>
              <a:lnSpc>
                <a:spcPct val="100000"/>
              </a:lnSpc>
            </a:pPr>
            <a:r>
              <a:rPr b="0" lang="fr-FR" sz="1200" spc="-1" strike="noStrike">
                <a:solidFill>
                  <a:srgbClr val="000000"/>
                </a:solidFill>
                <a:latin typeface="Times New Roman"/>
                <a:ea typeface="DejaVu Sans"/>
              </a:rPr>
              <a:t>Lors du stage football des vacances de février (22février), nous avons pu aborder le thème de l’alimentation.</a:t>
            </a:r>
            <a:endParaRPr b="0" lang="fr-FR" sz="1200" spc="-1" strike="noStrike">
              <a:latin typeface="Arial"/>
            </a:endParaRPr>
          </a:p>
          <a:p>
            <a:pPr>
              <a:lnSpc>
                <a:spcPct val="100000"/>
              </a:lnSpc>
            </a:pPr>
            <a:r>
              <a:rPr b="0" lang="fr-FR" sz="1200" spc="-1" strike="noStrike">
                <a:solidFill>
                  <a:srgbClr val="000000"/>
                </a:solidFill>
                <a:latin typeface="Times New Roman"/>
                <a:ea typeface="DejaVu Sans"/>
              </a:rPr>
              <a:t>Avec l’aide d’un diaporama, nous avons sensibilisé les filles sur l’importance de bien s’alimenter et de manger équilibré. </a:t>
            </a:r>
            <a:endParaRPr b="0" lang="fr-FR" sz="1200" spc="-1" strike="noStrike">
              <a:latin typeface="Arial"/>
            </a:endParaRPr>
          </a:p>
          <a:p>
            <a:pPr>
              <a:lnSpc>
                <a:spcPct val="100000"/>
              </a:lnSpc>
            </a:pPr>
            <a:r>
              <a:rPr b="0" lang="fr-FR" sz="1200" spc="-1" strike="noStrike">
                <a:solidFill>
                  <a:srgbClr val="000000"/>
                </a:solidFill>
                <a:latin typeface="Times New Roman"/>
                <a:ea typeface="DejaVu Sans"/>
              </a:rPr>
              <a:t>Sur une durée de 1h, nous avons d’abord développé les différentes familles d’aliments et leurs bienfaits. Après ce temps, nous leurs avons demandé, par groupe, de créer un menu équilibré, du petit-déjeuner au dîner. Cet exercice à été très concluant puisque leurs menus étaient variés et équilibrés. </a:t>
            </a:r>
            <a:endParaRPr b="0" lang="fr-FR" sz="1200" spc="-1" strike="noStrike">
              <a:latin typeface="Arial"/>
            </a:endParaRPr>
          </a:p>
        </p:txBody>
      </p:sp>
      <p:sp>
        <p:nvSpPr>
          <p:cNvPr id="62" name="CustomShape 4"/>
          <p:cNvSpPr/>
          <p:nvPr/>
        </p:nvSpPr>
        <p:spPr>
          <a:xfrm>
            <a:off x="3852000" y="2925000"/>
            <a:ext cx="2159640" cy="35928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lIns="90000" rIns="90000" tIns="45000" bIns="45000">
            <a:noAutofit/>
          </a:bodyPr>
          <a:p>
            <a:pPr algn="ctr">
              <a:lnSpc>
                <a:spcPct val="100000"/>
              </a:lnSpc>
            </a:pPr>
            <a:r>
              <a:rPr b="1" lang="fr-FR" sz="1800" spc="-1" strike="noStrike">
                <a:solidFill>
                  <a:srgbClr val="ffffff"/>
                </a:solidFill>
                <a:latin typeface="Times New Roman"/>
                <a:ea typeface="DejaVu Sans"/>
              </a:rPr>
              <a:t>Résumé de l’action</a:t>
            </a:r>
            <a:endParaRPr b="0" lang="fr-FR" sz="1800" spc="-1" strike="noStrike">
              <a:latin typeface="Arial"/>
            </a:endParaRPr>
          </a:p>
        </p:txBody>
      </p:sp>
      <p:sp>
        <p:nvSpPr>
          <p:cNvPr id="63" name="CustomShape 5"/>
          <p:cNvSpPr/>
          <p:nvPr/>
        </p:nvSpPr>
        <p:spPr>
          <a:xfrm>
            <a:off x="1331640" y="2277000"/>
            <a:ext cx="2159640" cy="71928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lIns="90000" rIns="90000" tIns="45000" bIns="45000">
            <a:noAutofit/>
          </a:bodyPr>
          <a:p>
            <a:pPr algn="ctr">
              <a:lnSpc>
                <a:spcPct val="100000"/>
              </a:lnSpc>
            </a:pPr>
            <a:r>
              <a:rPr b="0" lang="fr-FR" sz="2400" spc="-1" strike="noStrike">
                <a:solidFill>
                  <a:srgbClr val="000000"/>
                </a:solidFill>
                <a:latin typeface="Arial"/>
                <a:ea typeface="DejaVu Sans"/>
              </a:rPr>
              <a:t>Santé </a:t>
            </a:r>
            <a:endParaRPr b="0" lang="fr-FR" sz="2400" spc="-1" strike="noStrike">
              <a:latin typeface="Arial"/>
            </a:endParaRPr>
          </a:p>
        </p:txBody>
      </p:sp>
      <p:sp>
        <p:nvSpPr>
          <p:cNvPr id="64" name="CustomShape 6"/>
          <p:cNvSpPr/>
          <p:nvPr/>
        </p:nvSpPr>
        <p:spPr>
          <a:xfrm>
            <a:off x="1331640" y="1917000"/>
            <a:ext cx="2159640" cy="35928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lIns="90000" rIns="90000" tIns="45000" bIns="45000">
            <a:noAutofit/>
          </a:bodyPr>
          <a:p>
            <a:pPr algn="ctr">
              <a:lnSpc>
                <a:spcPct val="100000"/>
              </a:lnSpc>
            </a:pPr>
            <a:r>
              <a:rPr b="1" lang="fr-FR" sz="1800" spc="-1" strike="noStrike">
                <a:solidFill>
                  <a:srgbClr val="ffffff"/>
                </a:solidFill>
                <a:latin typeface="Times New Roman"/>
                <a:ea typeface="DejaVu Sans"/>
              </a:rPr>
              <a:t>Thématique</a:t>
            </a:r>
            <a:endParaRPr b="0" lang="fr-FR" sz="1800" spc="-1" strike="noStrike">
              <a:latin typeface="Arial"/>
            </a:endParaRPr>
          </a:p>
        </p:txBody>
      </p:sp>
      <p:sp>
        <p:nvSpPr>
          <p:cNvPr id="65" name="CustomShape 7"/>
          <p:cNvSpPr/>
          <p:nvPr/>
        </p:nvSpPr>
        <p:spPr>
          <a:xfrm>
            <a:off x="1331640" y="188640"/>
            <a:ext cx="2159640" cy="35928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lIns="90000" rIns="90000" tIns="45000" bIns="45000">
            <a:noAutofit/>
          </a:bodyPr>
          <a:p>
            <a:pPr>
              <a:lnSpc>
                <a:spcPct val="100000"/>
              </a:lnSpc>
            </a:pPr>
            <a:r>
              <a:rPr b="1" lang="fr-FR" sz="1400" spc="-1" strike="noStrike">
                <a:solidFill>
                  <a:srgbClr val="ffffff"/>
                </a:solidFill>
                <a:latin typeface="Times New Roman"/>
                <a:ea typeface="DejaVu Sans"/>
              </a:rPr>
              <a:t>Nom du club</a:t>
            </a:r>
            <a:endParaRPr b="0" lang="fr-FR" sz="1400" spc="-1" strike="noStrike">
              <a:latin typeface="Arial"/>
            </a:endParaRPr>
          </a:p>
        </p:txBody>
      </p:sp>
      <p:sp>
        <p:nvSpPr>
          <p:cNvPr id="66" name="CustomShape 8"/>
          <p:cNvSpPr/>
          <p:nvPr/>
        </p:nvSpPr>
        <p:spPr>
          <a:xfrm>
            <a:off x="6349320" y="1592640"/>
            <a:ext cx="2231640" cy="136728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lIns="90000" rIns="90000" tIns="45000" bIns="45000">
            <a:noAutofit/>
          </a:bodyPr>
          <a:p>
            <a:pPr algn="ctr">
              <a:lnSpc>
                <a:spcPct val="100000"/>
              </a:lnSpc>
            </a:pPr>
            <a:r>
              <a:rPr b="0" lang="fr-FR" sz="1400" spc="-1" strike="noStrike">
                <a:solidFill>
                  <a:srgbClr val="000000"/>
                </a:solidFill>
                <a:latin typeface="Arial"/>
                <a:ea typeface="DejaVu Sans"/>
              </a:rPr>
              <a:t>ALIMENTATION </a:t>
            </a:r>
            <a:endParaRPr b="0" lang="fr-FR" sz="1400" spc="-1" strike="noStrike">
              <a:latin typeface="Arial"/>
            </a:endParaRPr>
          </a:p>
        </p:txBody>
      </p:sp>
      <p:sp>
        <p:nvSpPr>
          <p:cNvPr id="67" name="CustomShape 9"/>
          <p:cNvSpPr/>
          <p:nvPr/>
        </p:nvSpPr>
        <p:spPr>
          <a:xfrm>
            <a:off x="6349320" y="1232640"/>
            <a:ext cx="2231640" cy="35928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lIns="90000" rIns="90000" tIns="45000" bIns="45000">
            <a:noAutofit/>
          </a:bodyPr>
          <a:p>
            <a:pPr algn="ctr">
              <a:lnSpc>
                <a:spcPct val="100000"/>
              </a:lnSpc>
            </a:pPr>
            <a:r>
              <a:rPr b="1" lang="fr-FR" sz="1800" spc="-1" strike="noStrike">
                <a:solidFill>
                  <a:srgbClr val="ffffff"/>
                </a:solidFill>
                <a:latin typeface="Times New Roman"/>
                <a:ea typeface="DejaVu Sans"/>
              </a:rPr>
              <a:t>Nom de l’action</a:t>
            </a:r>
            <a:endParaRPr b="0" lang="fr-FR" sz="1800" spc="-1" strike="noStrike">
              <a:latin typeface="Arial"/>
            </a:endParaRPr>
          </a:p>
        </p:txBody>
      </p:sp>
      <p:sp>
        <p:nvSpPr>
          <p:cNvPr id="68" name="CustomShape 10"/>
          <p:cNvSpPr/>
          <p:nvPr/>
        </p:nvSpPr>
        <p:spPr>
          <a:xfrm>
            <a:off x="6444360" y="188640"/>
            <a:ext cx="2159640" cy="35928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lIns="90000" rIns="90000" tIns="45000" bIns="45000">
            <a:noAutofit/>
          </a:bodyPr>
          <a:p>
            <a:pPr>
              <a:lnSpc>
                <a:spcPct val="100000"/>
              </a:lnSpc>
            </a:pPr>
            <a:r>
              <a:rPr b="1" lang="fr-FR" sz="1400" spc="-1" strike="noStrike">
                <a:solidFill>
                  <a:srgbClr val="ffffff"/>
                </a:solidFill>
                <a:latin typeface="Times New Roman"/>
                <a:ea typeface="DejaVu Sans"/>
              </a:rPr>
              <a:t>Nb participants</a:t>
            </a:r>
            <a:endParaRPr b="0" lang="fr-FR" sz="1400" spc="-1" strike="noStrike">
              <a:latin typeface="Arial"/>
            </a:endParaRPr>
          </a:p>
          <a:p>
            <a:pPr>
              <a:lnSpc>
                <a:spcPct val="100000"/>
              </a:lnSpc>
            </a:pPr>
            <a:endParaRPr b="0" lang="fr-FR" sz="1400" spc="-1" strike="noStrike">
              <a:latin typeface="Arial"/>
            </a:endParaRPr>
          </a:p>
        </p:txBody>
      </p:sp>
      <p:sp>
        <p:nvSpPr>
          <p:cNvPr id="69" name="CustomShape 11"/>
          <p:cNvSpPr/>
          <p:nvPr/>
        </p:nvSpPr>
        <p:spPr>
          <a:xfrm>
            <a:off x="1331640" y="1412640"/>
            <a:ext cx="2159640" cy="35928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lIns="90000" rIns="90000" tIns="45000" bIns="45000">
            <a:noAutofit/>
          </a:bodyPr>
          <a:p>
            <a:pPr algn="ctr">
              <a:lnSpc>
                <a:spcPct val="100000"/>
              </a:lnSpc>
            </a:pPr>
            <a:r>
              <a:rPr b="0" lang="fr-FR" sz="1200" spc="-1" strike="noStrike">
                <a:solidFill>
                  <a:srgbClr val="000000"/>
                </a:solidFill>
                <a:latin typeface="Times New Roman"/>
                <a:ea typeface="DejaVu Sans"/>
              </a:rPr>
              <a:t>VENDEE</a:t>
            </a:r>
            <a:endParaRPr b="0" lang="fr-FR" sz="1200" spc="-1" strike="noStrike">
              <a:latin typeface="Arial"/>
            </a:endParaRPr>
          </a:p>
        </p:txBody>
      </p:sp>
      <p:sp>
        <p:nvSpPr>
          <p:cNvPr id="70" name="CustomShape 12"/>
          <p:cNvSpPr/>
          <p:nvPr/>
        </p:nvSpPr>
        <p:spPr>
          <a:xfrm>
            <a:off x="1331640" y="1052640"/>
            <a:ext cx="2159640" cy="35928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lIns="90000" rIns="90000" tIns="45000" bIns="45000">
            <a:noAutofit/>
          </a:bodyPr>
          <a:p>
            <a:pPr algn="ctr">
              <a:lnSpc>
                <a:spcPct val="100000"/>
              </a:lnSpc>
            </a:pPr>
            <a:r>
              <a:rPr b="1" lang="fr-FR" sz="1800" spc="-1" strike="noStrike">
                <a:solidFill>
                  <a:srgbClr val="ffffff"/>
                </a:solidFill>
                <a:latin typeface="Times New Roman"/>
                <a:ea typeface="DejaVu Sans"/>
              </a:rPr>
              <a:t>District</a:t>
            </a:r>
            <a:endParaRPr b="0" lang="fr-FR" sz="1800" spc="-1" strike="noStrike">
              <a:latin typeface="Arial"/>
            </a:endParaRPr>
          </a:p>
        </p:txBody>
      </p:sp>
      <p:sp>
        <p:nvSpPr>
          <p:cNvPr id="71" name="CustomShape 13"/>
          <p:cNvSpPr/>
          <p:nvPr/>
        </p:nvSpPr>
        <p:spPr>
          <a:xfrm>
            <a:off x="3852000" y="188640"/>
            <a:ext cx="2159640" cy="35928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lIns="90000" rIns="90000" tIns="45000" bIns="45000">
            <a:noAutofit/>
          </a:bodyPr>
          <a:p>
            <a:pPr>
              <a:lnSpc>
                <a:spcPct val="100000"/>
              </a:lnSpc>
            </a:pPr>
            <a:r>
              <a:rPr b="1" lang="fr-FR" sz="1400" spc="-1" strike="noStrike">
                <a:solidFill>
                  <a:srgbClr val="ffffff"/>
                </a:solidFill>
                <a:latin typeface="Times New Roman"/>
                <a:ea typeface="DejaVu Sans"/>
              </a:rPr>
              <a:t>Date </a:t>
            </a:r>
            <a:endParaRPr b="0" lang="fr-FR" sz="1400" spc="-1" strike="noStrike">
              <a:latin typeface="Arial"/>
            </a:endParaRPr>
          </a:p>
        </p:txBody>
      </p:sp>
      <p:sp>
        <p:nvSpPr>
          <p:cNvPr id="72" name="CustomShape 14"/>
          <p:cNvSpPr/>
          <p:nvPr/>
        </p:nvSpPr>
        <p:spPr>
          <a:xfrm>
            <a:off x="6444360" y="654840"/>
            <a:ext cx="2159640" cy="35928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lIns="90000" rIns="90000" tIns="45000" bIns="45000">
            <a:noAutofit/>
          </a:bodyPr>
          <a:p>
            <a:pPr>
              <a:lnSpc>
                <a:spcPct val="100000"/>
              </a:lnSpc>
            </a:pPr>
            <a:r>
              <a:rPr b="1" lang="fr-FR" sz="1400" spc="-1" strike="noStrike">
                <a:solidFill>
                  <a:srgbClr val="ffffff"/>
                </a:solidFill>
                <a:latin typeface="Times New Roman"/>
                <a:ea typeface="DejaVu Sans"/>
              </a:rPr>
              <a:t>Catégorie</a:t>
            </a:r>
            <a:r>
              <a:rPr b="0" lang="fr-FR" sz="1400" spc="-1" strike="noStrike">
                <a:solidFill>
                  <a:srgbClr val="ffffff"/>
                </a:solidFill>
                <a:latin typeface="Times New Roman"/>
                <a:ea typeface="DejaVu Sans"/>
              </a:rPr>
              <a:t>s</a:t>
            </a:r>
            <a:endParaRPr b="0" lang="fr-FR" sz="1400" spc="-1" strike="noStrike">
              <a:latin typeface="Arial"/>
            </a:endParaRPr>
          </a:p>
          <a:p>
            <a:pPr>
              <a:lnSpc>
                <a:spcPct val="100000"/>
              </a:lnSpc>
            </a:pPr>
            <a:endParaRPr b="0" lang="fr-FR" sz="1400" spc="-1" strike="noStrike">
              <a:latin typeface="Arial"/>
            </a:endParaRPr>
          </a:p>
        </p:txBody>
      </p:sp>
      <p:sp>
        <p:nvSpPr>
          <p:cNvPr id="73" name="CustomShape 15"/>
          <p:cNvSpPr/>
          <p:nvPr/>
        </p:nvSpPr>
        <p:spPr>
          <a:xfrm>
            <a:off x="1331640" y="548640"/>
            <a:ext cx="2159640" cy="41292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lIns="90000" rIns="90000" tIns="45000" bIns="45000">
            <a:noAutofit/>
          </a:bodyPr>
          <a:p>
            <a:pPr algn="ctr">
              <a:lnSpc>
                <a:spcPct val="100000"/>
              </a:lnSpc>
            </a:pPr>
            <a:r>
              <a:rPr b="0" lang="fr-FR" sz="2000" spc="-1" strike="noStrike">
                <a:solidFill>
                  <a:srgbClr val="000000"/>
                </a:solidFill>
                <a:latin typeface="Arial"/>
                <a:ea typeface="DejaVu Sans"/>
              </a:rPr>
              <a:t>FootEspoir 85</a:t>
            </a:r>
            <a:endParaRPr b="0" lang="fr-FR" sz="2000" spc="-1" strike="noStrike">
              <a:latin typeface="Arial"/>
            </a:endParaRPr>
          </a:p>
        </p:txBody>
      </p:sp>
      <p:sp>
        <p:nvSpPr>
          <p:cNvPr id="74" name="CustomShape 16"/>
          <p:cNvSpPr/>
          <p:nvPr/>
        </p:nvSpPr>
        <p:spPr>
          <a:xfrm>
            <a:off x="4548960" y="188640"/>
            <a:ext cx="1390320" cy="35928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lIns="90000" rIns="90000" tIns="45000" bIns="45000">
            <a:noAutofit/>
          </a:bodyPr>
          <a:p>
            <a:pPr algn="ctr">
              <a:lnSpc>
                <a:spcPct val="100000"/>
              </a:lnSpc>
            </a:pPr>
            <a:r>
              <a:rPr b="0" lang="fr-FR" sz="1200" spc="-1" strike="noStrike">
                <a:solidFill>
                  <a:srgbClr val="000000"/>
                </a:solidFill>
                <a:latin typeface="Arial"/>
                <a:ea typeface="DejaVu Sans"/>
              </a:rPr>
              <a:t>22 Février 2021</a:t>
            </a:r>
            <a:endParaRPr b="0" lang="fr-FR" sz="1200" spc="-1" strike="noStrike">
              <a:latin typeface="Arial"/>
            </a:endParaRPr>
          </a:p>
        </p:txBody>
      </p:sp>
      <p:sp>
        <p:nvSpPr>
          <p:cNvPr id="75" name="CustomShape 17"/>
          <p:cNvSpPr/>
          <p:nvPr/>
        </p:nvSpPr>
        <p:spPr>
          <a:xfrm>
            <a:off x="7836840" y="190800"/>
            <a:ext cx="744120" cy="35928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lIns="90000" rIns="90000" tIns="45000" bIns="45000">
            <a:noAutofit/>
          </a:bodyPr>
          <a:p>
            <a:pPr algn="ctr">
              <a:lnSpc>
                <a:spcPct val="100000"/>
              </a:lnSpc>
            </a:pPr>
            <a:r>
              <a:rPr b="0" lang="fr-FR" sz="1800" spc="-1" strike="noStrike">
                <a:solidFill>
                  <a:srgbClr val="000000"/>
                </a:solidFill>
                <a:latin typeface="Arial"/>
                <a:ea typeface="DejaVu Sans"/>
              </a:rPr>
              <a:t>10</a:t>
            </a:r>
            <a:endParaRPr b="0" lang="fr-FR" sz="1800" spc="-1" strike="noStrike">
              <a:latin typeface="Arial"/>
            </a:endParaRPr>
          </a:p>
        </p:txBody>
      </p:sp>
      <p:sp>
        <p:nvSpPr>
          <p:cNvPr id="76" name="CustomShape 18"/>
          <p:cNvSpPr/>
          <p:nvPr/>
        </p:nvSpPr>
        <p:spPr>
          <a:xfrm>
            <a:off x="7501320" y="646200"/>
            <a:ext cx="1083960" cy="35928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lIns="90000" rIns="90000" tIns="45000" bIns="45000">
            <a:noAutofit/>
          </a:bodyPr>
          <a:p>
            <a:pPr algn="ctr">
              <a:lnSpc>
                <a:spcPct val="100000"/>
              </a:lnSpc>
            </a:pPr>
            <a:r>
              <a:rPr b="0" lang="fr-FR" sz="1200" spc="-1" strike="noStrike">
                <a:solidFill>
                  <a:srgbClr val="000000"/>
                </a:solidFill>
                <a:latin typeface="Arial"/>
                <a:ea typeface="DejaVu Sans"/>
              </a:rPr>
              <a:t>U11F-U18F</a:t>
            </a:r>
            <a:endParaRPr b="0" lang="fr-FR" sz="1200" spc="-1" strike="noStrike">
              <a:latin typeface="Arial"/>
            </a:endParaRPr>
          </a:p>
        </p:txBody>
      </p:sp>
      <p:pic>
        <p:nvPicPr>
          <p:cNvPr id="77" name="Picture 2" descr=""/>
          <p:cNvPicPr/>
          <p:nvPr/>
        </p:nvPicPr>
        <p:blipFill>
          <a:blip r:embed="rId2"/>
          <a:srcRect l="10812" t="21123" r="18923" b="12951"/>
          <a:stretch/>
        </p:blipFill>
        <p:spPr>
          <a:xfrm>
            <a:off x="4118400" y="723240"/>
            <a:ext cx="1698480" cy="2026800"/>
          </a:xfrm>
          <a:prstGeom prst="rect">
            <a:avLst/>
          </a:prstGeom>
          <a:ln w="9360">
            <a:solidFill>
              <a:schemeClr val="tx1"/>
            </a:solidFill>
            <a:miter/>
          </a:ln>
        </p:spPr>
      </p:pic>
      <p:pic>
        <p:nvPicPr>
          <p:cNvPr id="78" name="Image 27" descr="RÃ©sultat de recherche d'images pour &quot;logo FFF&quot;"/>
          <p:cNvPicPr/>
          <p:nvPr/>
        </p:nvPicPr>
        <p:blipFill>
          <a:blip r:embed="rId3"/>
          <a:stretch/>
        </p:blipFill>
        <p:spPr>
          <a:xfrm>
            <a:off x="118080" y="165240"/>
            <a:ext cx="586080" cy="719280"/>
          </a:xfrm>
          <a:prstGeom prst="rect">
            <a:avLst/>
          </a:prstGeom>
          <a:ln w="0">
            <a:noFill/>
          </a:ln>
        </p:spPr>
      </p:pic>
      <p:pic>
        <p:nvPicPr>
          <p:cNvPr id="79" name="Image 28" descr=""/>
          <p:cNvPicPr/>
          <p:nvPr/>
        </p:nvPicPr>
        <p:blipFill>
          <a:blip r:embed="rId4"/>
          <a:stretch/>
        </p:blipFill>
        <p:spPr>
          <a:xfrm>
            <a:off x="118080" y="1046160"/>
            <a:ext cx="586080" cy="725760"/>
          </a:xfrm>
          <a:prstGeom prst="rect">
            <a:avLst/>
          </a:prstGeom>
          <a:ln w="0">
            <a:noFill/>
          </a:ln>
        </p:spPr>
      </p:pic>
      <p:pic>
        <p:nvPicPr>
          <p:cNvPr id="80" name="Image 2" descr=""/>
          <p:cNvPicPr/>
          <p:nvPr/>
        </p:nvPicPr>
        <p:blipFill>
          <a:blip r:embed="rId5"/>
          <a:stretch/>
        </p:blipFill>
        <p:spPr>
          <a:xfrm>
            <a:off x="72360" y="1917000"/>
            <a:ext cx="677880" cy="664920"/>
          </a:xfrm>
          <a:prstGeom prst="rect">
            <a:avLst/>
          </a:prstGeom>
          <a:ln w="0">
            <a:noFill/>
          </a:ln>
          <a:effectLst>
            <a:softEdge rad="63360"/>
          </a:effectLst>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CustomShape 1"/>
          <p:cNvSpPr/>
          <p:nvPr/>
        </p:nvSpPr>
        <p:spPr>
          <a:xfrm>
            <a:off x="1763640" y="0"/>
            <a:ext cx="6336000" cy="6386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fr-FR" sz="3600" spc="-1" strike="noStrike">
                <a:solidFill>
                  <a:srgbClr val="0070c0"/>
                </a:solidFill>
                <a:latin typeface="Times New Roman"/>
                <a:ea typeface="DejaVu Sans"/>
              </a:rPr>
              <a:t> </a:t>
            </a:r>
            <a:endParaRPr b="0" lang="fr-FR" sz="3600" spc="-1" strike="noStrike">
              <a:latin typeface="Arial"/>
            </a:endParaRPr>
          </a:p>
        </p:txBody>
      </p:sp>
      <p:sp>
        <p:nvSpPr>
          <p:cNvPr id="82" name="CustomShape 2"/>
          <p:cNvSpPr/>
          <p:nvPr/>
        </p:nvSpPr>
        <p:spPr>
          <a:xfrm>
            <a:off x="1331640" y="693720"/>
            <a:ext cx="7344000" cy="3382200"/>
          </a:xfrm>
          <a:prstGeom prst="rect">
            <a:avLst/>
          </a:prstGeom>
          <a:solidFill>
            <a:srgbClr val="ffffff"/>
          </a:solidFill>
          <a:ln>
            <a:solidFill>
              <a:srgbClr val="000000"/>
            </a:solidFill>
            <a:round/>
          </a:ln>
        </p:spPr>
        <p:style>
          <a:lnRef idx="2">
            <a:schemeClr val="accent4"/>
          </a:lnRef>
          <a:fillRef idx="1">
            <a:schemeClr val="lt1"/>
          </a:fillRef>
          <a:effectRef idx="0">
            <a:schemeClr val="accent4"/>
          </a:effectRef>
          <a:fontRef idx="minor"/>
        </p:style>
        <p:txBody>
          <a:bodyPr lIns="90000" rIns="90000" tIns="45000" bIns="45000">
            <a:spAutoFit/>
          </a:bodyPr>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p:txBody>
      </p:sp>
      <p:pic>
        <p:nvPicPr>
          <p:cNvPr id="83" name="Image 6" descr="RÃ©sultat de recherche d'images pour &quot;logo FFF&quot;"/>
          <p:cNvPicPr/>
          <p:nvPr/>
        </p:nvPicPr>
        <p:blipFill>
          <a:blip r:embed="rId1"/>
          <a:stretch/>
        </p:blipFill>
        <p:spPr>
          <a:xfrm>
            <a:off x="118080" y="165240"/>
            <a:ext cx="586080" cy="719280"/>
          </a:xfrm>
          <a:prstGeom prst="rect">
            <a:avLst/>
          </a:prstGeom>
          <a:ln w="0">
            <a:noFill/>
          </a:ln>
        </p:spPr>
      </p:pic>
      <p:pic>
        <p:nvPicPr>
          <p:cNvPr id="84" name="Image 8" descr=""/>
          <p:cNvPicPr/>
          <p:nvPr/>
        </p:nvPicPr>
        <p:blipFill>
          <a:blip r:embed="rId2"/>
          <a:stretch/>
        </p:blipFill>
        <p:spPr>
          <a:xfrm>
            <a:off x="118080" y="1046160"/>
            <a:ext cx="586080" cy="725760"/>
          </a:xfrm>
          <a:prstGeom prst="rect">
            <a:avLst/>
          </a:prstGeom>
          <a:ln w="0">
            <a:noFill/>
          </a:ln>
        </p:spPr>
      </p:pic>
      <p:pic>
        <p:nvPicPr>
          <p:cNvPr id="85" name="Image 9" descr=""/>
          <p:cNvPicPr/>
          <p:nvPr/>
        </p:nvPicPr>
        <p:blipFill>
          <a:blip r:embed="rId3"/>
          <a:stretch/>
        </p:blipFill>
        <p:spPr>
          <a:xfrm>
            <a:off x="72360" y="1917000"/>
            <a:ext cx="677880" cy="664920"/>
          </a:xfrm>
          <a:prstGeom prst="rect">
            <a:avLst/>
          </a:prstGeom>
          <a:ln w="0">
            <a:noFill/>
          </a:ln>
          <a:effectLst>
            <a:softEdge rad="63360"/>
          </a:effectLst>
        </p:spPr>
      </p:pic>
      <p:sp>
        <p:nvSpPr>
          <p:cNvPr id="86" name="CustomShape 3"/>
          <p:cNvSpPr/>
          <p:nvPr/>
        </p:nvSpPr>
        <p:spPr>
          <a:xfrm>
            <a:off x="1331640" y="169920"/>
            <a:ext cx="7344000" cy="47556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lIns="90000" rIns="90000" tIns="45000" bIns="45000">
            <a:noAutofit/>
          </a:bodyPr>
          <a:p>
            <a:pPr algn="ctr">
              <a:lnSpc>
                <a:spcPct val="100000"/>
              </a:lnSpc>
            </a:pPr>
            <a:r>
              <a:rPr b="1" lang="fr-FR" sz="2800" spc="-1" strike="noStrike">
                <a:solidFill>
                  <a:srgbClr val="ffffff"/>
                </a:solidFill>
                <a:latin typeface="Times New Roman"/>
                <a:ea typeface="DejaVu Sans"/>
              </a:rPr>
              <a:t>PHOTO DE L’ACTION</a:t>
            </a:r>
            <a:endParaRPr b="0" lang="fr-FR" sz="2800" spc="-1" strike="noStrike">
              <a:latin typeface="Arial"/>
            </a:endParaRPr>
          </a:p>
        </p:txBody>
      </p:sp>
      <p:pic>
        <p:nvPicPr>
          <p:cNvPr id="87" name="" descr=""/>
          <p:cNvPicPr/>
          <p:nvPr/>
        </p:nvPicPr>
        <p:blipFill>
          <a:blip r:embed="rId4"/>
          <a:stretch/>
        </p:blipFill>
        <p:spPr>
          <a:xfrm>
            <a:off x="1632240" y="954360"/>
            <a:ext cx="3047400" cy="2285280"/>
          </a:xfrm>
          <a:prstGeom prst="rect">
            <a:avLst/>
          </a:prstGeom>
          <a:ln w="0">
            <a:noFill/>
          </a:ln>
        </p:spPr>
      </p:pic>
      <p:pic>
        <p:nvPicPr>
          <p:cNvPr id="88" name="" descr=""/>
          <p:cNvPicPr/>
          <p:nvPr/>
        </p:nvPicPr>
        <p:blipFill>
          <a:blip r:embed="rId5"/>
          <a:stretch/>
        </p:blipFill>
        <p:spPr>
          <a:xfrm>
            <a:off x="5328000" y="1026360"/>
            <a:ext cx="3047400" cy="2285280"/>
          </a:xfrm>
          <a:prstGeom prst="rect">
            <a:avLst/>
          </a:prstGeom>
          <a:ln w="0">
            <a:noFill/>
          </a:ln>
        </p:spPr>
      </p:pic>
      <p:pic>
        <p:nvPicPr>
          <p:cNvPr id="89" name="" descr=""/>
          <p:cNvPicPr/>
          <p:nvPr/>
        </p:nvPicPr>
        <p:blipFill>
          <a:blip r:embed="rId6"/>
          <a:stretch/>
        </p:blipFill>
        <p:spPr>
          <a:xfrm>
            <a:off x="1584000" y="3449160"/>
            <a:ext cx="2303640" cy="1294920"/>
          </a:xfrm>
          <a:prstGeom prst="rect">
            <a:avLst/>
          </a:prstGeom>
          <a:ln w="0">
            <a:noFill/>
          </a:ln>
        </p:spPr>
      </p:pic>
      <p:pic>
        <p:nvPicPr>
          <p:cNvPr id="90" name="" descr=""/>
          <p:cNvPicPr/>
          <p:nvPr/>
        </p:nvPicPr>
        <p:blipFill>
          <a:blip r:embed="rId7"/>
          <a:stretch/>
        </p:blipFill>
        <p:spPr>
          <a:xfrm>
            <a:off x="6192000" y="3528000"/>
            <a:ext cx="2170440" cy="1225800"/>
          </a:xfrm>
          <a:prstGeom prst="rect">
            <a:avLst/>
          </a:prstGeom>
          <a:ln w="0">
            <a:noFill/>
          </a:ln>
        </p:spPr>
      </p:pic>
      <p:pic>
        <p:nvPicPr>
          <p:cNvPr id="91" name="" descr=""/>
          <p:cNvPicPr/>
          <p:nvPr/>
        </p:nvPicPr>
        <p:blipFill>
          <a:blip r:embed="rId8"/>
          <a:stretch/>
        </p:blipFill>
        <p:spPr>
          <a:xfrm>
            <a:off x="3744000" y="4896000"/>
            <a:ext cx="2639160" cy="15116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80B9579429CF4F8381AB417F9F5BDC" ma:contentTypeVersion="1" ma:contentTypeDescription="Crée un document." ma:contentTypeScope="" ma:versionID="35461d2b855241006c57675daa95dcc6">
  <xsd:schema xmlns:xsd="http://www.w3.org/2001/XMLSchema" xmlns:xs="http://www.w3.org/2001/XMLSchema" xmlns:p="http://schemas.microsoft.com/office/2006/metadata/properties" xmlns:ns1="http://schemas.microsoft.com/sharepoint/v3" targetNamespace="http://schemas.microsoft.com/office/2006/metadata/properties" ma:root="true" ma:fieldsID="d925a11e336e3fa0231ac2070ef03d4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internalName="PublishingStartDate">
      <xsd:simpleType>
        <xsd:restriction base="dms:Unknown"/>
      </xsd:simpleType>
    </xsd:element>
    <xsd:element name="PublishingExpirationDate" ma:index="9" nillable="true" ma:displayName="Date de fin de planification"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DA4304-3A13-464C-8D02-42E8E2D463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44CAB8-42E6-4DB6-B19E-A388AB9B9C4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768F919-6294-447C-A6D9-4D11662B45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5668</TotalTime>
  <Application>LibreOffice/7.0.3.1$Windows_X86_64 LibreOffice_project/d7547858d014d4cf69878db179d326fc3483e082</Application>
  <Words>38</Words>
  <Paragraphs>28</Paragraphs>
  <Company>..</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2006-11-08T16:46:26Z</dcterms:created>
  <dc:creator>.. ..</dc:creator>
  <dc:description/>
  <dc:language>fr-FR</dc:language>
  <cp:lastModifiedBy/>
  <cp:lastPrinted>2021-03-11T11:51:54Z</cp:lastPrinted>
  <dcterms:modified xsi:type="dcterms:W3CDTF">2021-03-11T11:52:39Z</dcterms:modified>
  <cp:revision>630</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vt:i4>
  </property>
  <property fmtid="{D5CDD505-2E9C-101B-9397-08002B2CF9AE}" pid="9" name="PresentationFormat">
    <vt:lpwstr>Affichage à l'écran (4:3)</vt:lpwstr>
  </property>
  <property fmtid="{D5CDD505-2E9C-101B-9397-08002B2CF9AE}" pid="10" name="ScaleCrop">
    <vt:bool>0</vt:bool>
  </property>
  <property fmtid="{D5CDD505-2E9C-101B-9397-08002B2CF9AE}" pid="11" name="ShareDoc">
    <vt:bool>0</vt:bool>
  </property>
  <property fmtid="{D5CDD505-2E9C-101B-9397-08002B2CF9AE}" pid="12" name="Slides">
    <vt:i4>3</vt:i4>
  </property>
</Properties>
</file>