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1.jpeg" ContentType="image/jpeg"/>
  <Override PartName="/ppt/media/image17.jpeg" ContentType="image/jpeg"/>
  <Override PartName="/ppt/media/image3.png" ContentType="image/png"/>
  <Override PartName="/ppt/media/image2.jpeg" ContentType="image/jpeg"/>
  <Override PartName="/ppt/media/image8.png" ContentType="image/png"/>
  <Override PartName="/ppt/media/image4.png" ContentType="image/png"/>
  <Override PartName="/ppt/media/image5.png" ContentType="image/png"/>
  <Override PartName="/ppt/media/image6.png" ContentType="image/png"/>
  <Override PartName="/ppt/media/image7.png" ContentType="image/png"/>
  <Override PartName="/ppt/media/image9.png" ContentType="image/png"/>
  <Override PartName="/ppt/media/image10.png" ContentType="image/png"/>
  <Override PartName="/ppt/media/image11.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8.png" ContentType="image/png"/>
  <Override PartName="/ppt/media/image19.png" ContentType="image/png"/>
  <Override PartName="/ppt/media/image20.jpeg" ContentType="image/jpeg"/>
  <Override PartName="/ppt/media/image21.png" ContentType="image/png"/>
  <Override PartName="/ppt/media/image22.png" ContentType="image/png"/>
  <Override PartName="/ppt/media/image23.png" ContentType="image/png"/>
  <Override PartName="/ppt/media/image24.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Lst>
  <p:sldSz cx="9144000" cy="68580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fr-FR" sz="4400" spc="-1" strike="noStrike">
                <a:latin typeface="Arial"/>
              </a:rPr>
              <a:t>Cliquez pour déplacer la diapo</a:t>
            </a:r>
            <a:endParaRPr b="0" lang="fr-FR" sz="4400" spc="-1" strike="noStrike">
              <a:latin typeface="Arial"/>
            </a:endParaRPr>
          </a:p>
        </p:txBody>
      </p:sp>
      <p:sp>
        <p:nvSpPr>
          <p:cNvPr id="40"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41"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42"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43"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4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E72D52BF-15B8-4DA6-AE3A-F287D83F77B9}"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4022640" y="9723600"/>
            <a:ext cx="3075840" cy="510480"/>
          </a:xfrm>
          <a:prstGeom prst="rect">
            <a:avLst/>
          </a:prstGeom>
          <a:noFill/>
          <a:ln w="9360">
            <a:noFill/>
          </a:ln>
        </p:spPr>
        <p:style>
          <a:lnRef idx="0"/>
          <a:fillRef idx="0"/>
          <a:effectRef idx="0"/>
          <a:fontRef idx="minor"/>
        </p:style>
        <p:txBody>
          <a:bodyPr lIns="99000" rIns="99000" tIns="49680" bIns="49680" anchor="b">
            <a:noAutofit/>
          </a:bodyPr>
          <a:p>
            <a:pPr algn="r">
              <a:lnSpc>
                <a:spcPct val="100000"/>
              </a:lnSpc>
            </a:pPr>
            <a:fld id="{945AF378-6F06-4592-965D-E2047AF590B3}" type="slidenum">
              <a:rPr b="0" lang="fr-FR" sz="1300" spc="-1" strike="noStrike">
                <a:latin typeface="Times New Roman"/>
              </a:rPr>
              <a:t>&lt;numéro&gt;</a:t>
            </a:fld>
            <a:endParaRPr b="0" lang="fr-FR" sz="1300" spc="-1" strike="noStrike">
              <a:latin typeface="Arial"/>
            </a:endParaRPr>
          </a:p>
        </p:txBody>
      </p:sp>
      <p:sp>
        <p:nvSpPr>
          <p:cNvPr id="93" name="PlaceHolder 2"/>
          <p:cNvSpPr>
            <a:spLocks noGrp="1"/>
          </p:cNvSpPr>
          <p:nvPr>
            <p:ph type="sldImg"/>
          </p:nvPr>
        </p:nvSpPr>
        <p:spPr>
          <a:xfrm>
            <a:off x="992160" y="768240"/>
            <a:ext cx="5114160" cy="3836160"/>
          </a:xfrm>
          <a:prstGeom prst="rect">
            <a:avLst/>
          </a:prstGeom>
        </p:spPr>
      </p:sp>
      <p:sp>
        <p:nvSpPr>
          <p:cNvPr id="94" name="PlaceHolder 3"/>
          <p:cNvSpPr>
            <a:spLocks noGrp="1"/>
          </p:cNvSpPr>
          <p:nvPr>
            <p:ph type="body"/>
          </p:nvPr>
        </p:nvSpPr>
        <p:spPr>
          <a:xfrm>
            <a:off x="946080" y="4861080"/>
            <a:ext cx="5206320" cy="4604760"/>
          </a:xfrm>
          <a:prstGeom prst="rect">
            <a:avLst/>
          </a:prstGeom>
        </p:spPr>
        <p:txBody>
          <a:bodyPr lIns="99000" rIns="99000" tIns="49680" bIns="49680">
            <a:noAutofit/>
          </a:bodyPr>
          <a:p>
            <a:endParaRPr b="0" lang="fr-F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2" descr=""/>
          <p:cNvPicPr/>
          <p:nvPr/>
        </p:nvPicPr>
        <p:blipFill>
          <a:blip r:embed="rId2"/>
          <a:stretch/>
        </p:blipFill>
        <p:spPr>
          <a:xfrm>
            <a:off x="3240" y="0"/>
            <a:ext cx="9140040" cy="6854040"/>
          </a:xfrm>
          <a:prstGeom prst="rect">
            <a:avLst/>
          </a:prstGeom>
          <a:ln w="9360">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jpeg"/><Relationship Id="rId11" Type="http://schemas.openxmlformats.org/officeDocument/2006/relationships/image" Target="../media/image12.png"/><Relationship Id="rId12" Type="http://schemas.openxmlformats.org/officeDocument/2006/relationships/slideLayout" Target="../slideLayouts/slideLayout1.xml"/><Relationship Id="rId13"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jpeg"/><Relationship Id="rId8"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Picture 3" descr=""/>
          <p:cNvPicPr/>
          <p:nvPr/>
        </p:nvPicPr>
        <p:blipFill>
          <a:blip r:embed="rId1"/>
          <a:stretch/>
        </p:blipFill>
        <p:spPr>
          <a:xfrm>
            <a:off x="0" y="0"/>
            <a:ext cx="9143280" cy="6857280"/>
          </a:xfrm>
          <a:prstGeom prst="rect">
            <a:avLst/>
          </a:prstGeom>
          <a:ln w="9360">
            <a:noFill/>
          </a:ln>
        </p:spPr>
      </p:pic>
      <p:sp>
        <p:nvSpPr>
          <p:cNvPr id="46" name="CustomShape 1"/>
          <p:cNvSpPr/>
          <p:nvPr/>
        </p:nvSpPr>
        <p:spPr>
          <a:xfrm>
            <a:off x="2591640" y="2006280"/>
            <a:ext cx="4103640" cy="364320"/>
          </a:xfrm>
          <a:prstGeom prst="rect">
            <a:avLst/>
          </a:prstGeom>
          <a:solidFill>
            <a:srgbClr val="ffc000"/>
          </a:solidFill>
          <a:ln w="57240">
            <a:solidFill>
              <a:srgbClr val="ffc000"/>
            </a:solidFill>
            <a:miter/>
          </a:ln>
          <a:effectLst>
            <a:softEdge rad="127080"/>
          </a:effectLst>
        </p:spPr>
        <p:style>
          <a:lnRef idx="0"/>
          <a:fillRef idx="0"/>
          <a:effectRef idx="0"/>
          <a:fontRef idx="minor"/>
        </p:style>
        <p:txBody>
          <a:bodyPr lIns="90000" rIns="90000" tIns="45000" bIns="45000">
            <a:spAutoFit/>
          </a:bodyPr>
          <a:p>
            <a:pPr algn="ctr">
              <a:lnSpc>
                <a:spcPct val="100000"/>
              </a:lnSpc>
              <a:spcBef>
                <a:spcPts val="901"/>
              </a:spcBef>
            </a:pPr>
            <a:r>
              <a:rPr b="1" lang="fr-FR" sz="1800" spc="-1" strike="noStrike">
                <a:solidFill>
                  <a:srgbClr val="333399"/>
                </a:solidFill>
                <a:latin typeface="Arial"/>
                <a:ea typeface="DejaVu Sans"/>
              </a:rPr>
              <a:t>PROGRAMME EDUCATIF FEDERAL </a:t>
            </a:r>
            <a:endParaRPr b="0" lang="fr-FR" sz="1800" spc="-1" strike="noStrike">
              <a:latin typeface="Arial"/>
            </a:endParaRPr>
          </a:p>
        </p:txBody>
      </p:sp>
      <p:sp>
        <p:nvSpPr>
          <p:cNvPr id="47" name="CustomShape 2"/>
          <p:cNvSpPr/>
          <p:nvPr/>
        </p:nvSpPr>
        <p:spPr>
          <a:xfrm>
            <a:off x="643680" y="4073400"/>
            <a:ext cx="8000280" cy="608760"/>
          </a:xfrm>
          <a:prstGeom prst="rect">
            <a:avLst/>
          </a:prstGeom>
          <a:noFill/>
          <a:ln w="9360">
            <a:noFill/>
          </a:ln>
        </p:spPr>
        <p:style>
          <a:lnRef idx="0"/>
          <a:fillRef idx="0"/>
          <a:effectRef idx="0"/>
          <a:fontRef idx="minor"/>
        </p:style>
      </p:sp>
      <p:sp>
        <p:nvSpPr>
          <p:cNvPr id="48" name="CustomShape 3"/>
          <p:cNvSpPr/>
          <p:nvPr/>
        </p:nvSpPr>
        <p:spPr>
          <a:xfrm>
            <a:off x="3292200" y="2969280"/>
            <a:ext cx="2558880" cy="1081800"/>
          </a:xfrm>
          <a:prstGeom prst="rect">
            <a:avLst/>
          </a:prstGeom>
          <a:solidFill>
            <a:srgbClr val="ffffff"/>
          </a:solidFill>
          <a:ln>
            <a:noFill/>
          </a:ln>
          <a:effectLst>
            <a:outerShdw algn="ctr" blurRad="190500" dir="2700000" dist="228593">
              <a:srgbClr val="000000">
                <a:alpha val="30000"/>
              </a:srgbClr>
            </a:outerShdw>
          </a:effectLst>
          <a:scene3d>
            <a:camera prst="orthographicFront">
              <a:rot lat="0" lon="0" rev="0"/>
            </a:camera>
            <a:lightRig dir="t" rig="glow">
              <a:rot lat="0" lon="0" rev="4800000"/>
            </a:lightRig>
          </a:scene3d>
          <a:sp3d prstMaterial="matte">
            <a:bevelT w="127000" h="63500"/>
          </a:sp3d>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1" lang="fr-FR" sz="3200" spc="-1" strike="noStrike">
                <a:solidFill>
                  <a:srgbClr val="222267"/>
                </a:solidFill>
                <a:latin typeface="Arial"/>
                <a:ea typeface="DejaVu Sans"/>
              </a:rPr>
              <a:t>FICHE </a:t>
            </a:r>
            <a:endParaRPr b="0" lang="fr-FR" sz="3200" spc="-1" strike="noStrike">
              <a:latin typeface="Arial"/>
            </a:endParaRPr>
          </a:p>
          <a:p>
            <a:pPr algn="ctr">
              <a:lnSpc>
                <a:spcPct val="100000"/>
              </a:lnSpc>
            </a:pPr>
            <a:r>
              <a:rPr b="1" lang="fr-FR" sz="3200" spc="-1" strike="noStrike">
                <a:solidFill>
                  <a:srgbClr val="222267"/>
                </a:solidFill>
                <a:latin typeface="Arial"/>
                <a:ea typeface="DejaVu Sans"/>
              </a:rPr>
              <a:t>« ACTION »</a:t>
            </a:r>
            <a:endParaRPr b="0" lang="fr-FR" sz="3200" spc="-1" strike="noStrike">
              <a:latin typeface="Arial"/>
            </a:endParaRPr>
          </a:p>
        </p:txBody>
      </p:sp>
      <p:pic>
        <p:nvPicPr>
          <p:cNvPr id="49" name="Picture 3" descr=""/>
          <p:cNvPicPr/>
          <p:nvPr/>
        </p:nvPicPr>
        <p:blipFill>
          <a:blip r:embed="rId2"/>
          <a:stretch/>
        </p:blipFill>
        <p:spPr>
          <a:xfrm>
            <a:off x="0" y="6165360"/>
            <a:ext cx="1675080" cy="691920"/>
          </a:xfrm>
          <a:prstGeom prst="rect">
            <a:avLst/>
          </a:prstGeom>
          <a:ln w="9360">
            <a:noFill/>
          </a:ln>
        </p:spPr>
      </p:pic>
      <p:pic>
        <p:nvPicPr>
          <p:cNvPr id="50" name="Picture 4" descr=""/>
          <p:cNvPicPr/>
          <p:nvPr/>
        </p:nvPicPr>
        <p:blipFill>
          <a:blip r:embed="rId3"/>
          <a:stretch/>
        </p:blipFill>
        <p:spPr>
          <a:xfrm>
            <a:off x="1619640" y="6165360"/>
            <a:ext cx="1548000" cy="691920"/>
          </a:xfrm>
          <a:prstGeom prst="rect">
            <a:avLst/>
          </a:prstGeom>
          <a:ln w="9360">
            <a:noFill/>
          </a:ln>
        </p:spPr>
      </p:pic>
      <p:pic>
        <p:nvPicPr>
          <p:cNvPr id="51" name="Picture 5" descr=""/>
          <p:cNvPicPr/>
          <p:nvPr/>
        </p:nvPicPr>
        <p:blipFill>
          <a:blip r:embed="rId4"/>
          <a:stretch/>
        </p:blipFill>
        <p:spPr>
          <a:xfrm>
            <a:off x="3132000" y="6165360"/>
            <a:ext cx="1538640" cy="691920"/>
          </a:xfrm>
          <a:prstGeom prst="rect">
            <a:avLst/>
          </a:prstGeom>
          <a:ln w="9360">
            <a:noFill/>
          </a:ln>
        </p:spPr>
      </p:pic>
      <p:pic>
        <p:nvPicPr>
          <p:cNvPr id="52" name="Picture 6" descr=""/>
          <p:cNvPicPr/>
          <p:nvPr/>
        </p:nvPicPr>
        <p:blipFill>
          <a:blip r:embed="rId5"/>
          <a:stretch/>
        </p:blipFill>
        <p:spPr>
          <a:xfrm>
            <a:off x="4644000" y="6165360"/>
            <a:ext cx="1499400" cy="691920"/>
          </a:xfrm>
          <a:prstGeom prst="rect">
            <a:avLst/>
          </a:prstGeom>
          <a:ln w="9360">
            <a:noFill/>
          </a:ln>
        </p:spPr>
      </p:pic>
      <p:pic>
        <p:nvPicPr>
          <p:cNvPr id="53" name="Picture 7" descr=""/>
          <p:cNvPicPr/>
          <p:nvPr/>
        </p:nvPicPr>
        <p:blipFill>
          <a:blip r:embed="rId6"/>
          <a:stretch/>
        </p:blipFill>
        <p:spPr>
          <a:xfrm>
            <a:off x="6084000" y="6165360"/>
            <a:ext cx="1596600" cy="691920"/>
          </a:xfrm>
          <a:prstGeom prst="rect">
            <a:avLst/>
          </a:prstGeom>
          <a:ln w="9360">
            <a:noFill/>
          </a:ln>
        </p:spPr>
      </p:pic>
      <p:pic>
        <p:nvPicPr>
          <p:cNvPr id="54" name="Picture 8" descr=""/>
          <p:cNvPicPr/>
          <p:nvPr/>
        </p:nvPicPr>
        <p:blipFill>
          <a:blip r:embed="rId7"/>
          <a:stretch/>
        </p:blipFill>
        <p:spPr>
          <a:xfrm>
            <a:off x="7668360" y="6159960"/>
            <a:ext cx="1474920" cy="697320"/>
          </a:xfrm>
          <a:prstGeom prst="rect">
            <a:avLst/>
          </a:prstGeom>
          <a:ln w="9360">
            <a:noFill/>
          </a:ln>
        </p:spPr>
      </p:pic>
      <p:pic>
        <p:nvPicPr>
          <p:cNvPr id="55" name="Image 13" descr="RÃ©sultat de recherche d'images pour &quot;logo FFF&quot;"/>
          <p:cNvPicPr/>
          <p:nvPr/>
        </p:nvPicPr>
        <p:blipFill>
          <a:blip r:embed="rId8"/>
          <a:stretch/>
        </p:blipFill>
        <p:spPr>
          <a:xfrm>
            <a:off x="3845880" y="197280"/>
            <a:ext cx="1451520" cy="1780920"/>
          </a:xfrm>
          <a:prstGeom prst="rect">
            <a:avLst/>
          </a:prstGeom>
          <a:ln w="0">
            <a:noFill/>
          </a:ln>
        </p:spPr>
      </p:pic>
      <p:pic>
        <p:nvPicPr>
          <p:cNvPr id="56" name="Image 2" descr=""/>
          <p:cNvPicPr/>
          <p:nvPr/>
        </p:nvPicPr>
        <p:blipFill>
          <a:blip r:embed="rId9"/>
          <a:stretch/>
        </p:blipFill>
        <p:spPr>
          <a:xfrm>
            <a:off x="7884360" y="197280"/>
            <a:ext cx="1069200" cy="1336320"/>
          </a:xfrm>
          <a:prstGeom prst="rect">
            <a:avLst/>
          </a:prstGeom>
          <a:ln w="0">
            <a:noFill/>
          </a:ln>
        </p:spPr>
      </p:pic>
      <p:pic>
        <p:nvPicPr>
          <p:cNvPr id="57" name="Image 15" descr=""/>
          <p:cNvPicPr/>
          <p:nvPr/>
        </p:nvPicPr>
        <p:blipFill>
          <a:blip r:embed="rId10"/>
          <a:stretch/>
        </p:blipFill>
        <p:spPr>
          <a:xfrm>
            <a:off x="1511640" y="4406400"/>
            <a:ext cx="6264000" cy="1475640"/>
          </a:xfrm>
          <a:prstGeom prst="rect">
            <a:avLst/>
          </a:prstGeom>
          <a:ln w="0">
            <a:noFill/>
          </a:ln>
          <a:effectLst>
            <a:softEdge rad="177840"/>
          </a:effectLst>
        </p:spPr>
      </p:pic>
      <p:pic>
        <p:nvPicPr>
          <p:cNvPr id="58" name="Image 16" descr=""/>
          <p:cNvPicPr/>
          <p:nvPr/>
        </p:nvPicPr>
        <p:blipFill>
          <a:blip r:embed="rId11"/>
          <a:stretch/>
        </p:blipFill>
        <p:spPr>
          <a:xfrm>
            <a:off x="189720" y="197280"/>
            <a:ext cx="1069200" cy="13363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CustomShape 1"/>
          <p:cNvSpPr/>
          <p:nvPr/>
        </p:nvSpPr>
        <p:spPr>
          <a:xfrm>
            <a:off x="1763640" y="0"/>
            <a:ext cx="6336000" cy="6386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ea typeface="DejaVu Sans"/>
              </a:rPr>
              <a:t> </a:t>
            </a:r>
            <a:endParaRPr b="0" lang="fr-FR" sz="3600" spc="-1" strike="noStrike">
              <a:latin typeface="Arial"/>
            </a:endParaRPr>
          </a:p>
        </p:txBody>
      </p:sp>
      <p:sp>
        <p:nvSpPr>
          <p:cNvPr id="60" name="CustomShape 2"/>
          <p:cNvSpPr/>
          <p:nvPr/>
        </p:nvSpPr>
        <p:spPr>
          <a:xfrm>
            <a:off x="1475640" y="3717000"/>
            <a:ext cx="1630440" cy="1771920"/>
          </a:xfrm>
          <a:prstGeom prst="round2DiagRect">
            <a:avLst>
              <a:gd name="adj1" fmla="val 16667"/>
              <a:gd name="adj2" fmla="val 0"/>
            </a:avLst>
          </a:prstGeom>
          <a:blipFill rotWithShape="0">
            <a:blip r:embed="rId1"/>
            <a:stretch/>
          </a:blipFill>
          <a:ln cap="sq" w="88920">
            <a:solidFill>
              <a:srgbClr val="ffffff"/>
            </a:solidFill>
            <a:miter/>
          </a:ln>
          <a:effectLst>
            <a:outerShdw algn="tl" blurRad="254000" rotWithShape="0">
              <a:srgbClr val="000000">
                <a:alpha val="43000"/>
              </a:srgbClr>
            </a:outerShdw>
          </a:effectLst>
        </p:spPr>
        <p:style>
          <a:lnRef idx="0"/>
          <a:fillRef idx="0"/>
          <a:effectRef idx="0"/>
          <a:fontRef idx="minor"/>
        </p:style>
      </p:sp>
      <p:sp>
        <p:nvSpPr>
          <p:cNvPr id="61" name="CustomShape 3"/>
          <p:cNvSpPr/>
          <p:nvPr/>
        </p:nvSpPr>
        <p:spPr>
          <a:xfrm>
            <a:off x="1331640" y="3141000"/>
            <a:ext cx="7344000" cy="359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endParaRPr b="0" lang="fr-FR" sz="1800" spc="-1" strike="noStrike">
              <a:latin typeface="Arial"/>
            </a:endParaRPr>
          </a:p>
          <a:p>
            <a:pPr algn="ctr">
              <a:lnSpc>
                <a:spcPct val="100000"/>
              </a:lnSpc>
            </a:pPr>
            <a:r>
              <a:rPr b="0" lang="fr-FR" sz="1200" spc="-1" strike="noStrike">
                <a:solidFill>
                  <a:srgbClr val="000000"/>
                </a:solidFill>
                <a:latin typeface="Times New Roman"/>
                <a:ea typeface="DejaVu Sans"/>
              </a:rPr>
              <a:t>(Qui ? Quand ? Quoi ? Ou ? Comment ?)</a:t>
            </a:r>
            <a:endParaRPr b="0" lang="fr-FR" sz="1200" spc="-1" strike="noStrike">
              <a:latin typeface="Arial"/>
            </a:endParaRPr>
          </a:p>
          <a:p>
            <a:pPr algn="ctr">
              <a:lnSpc>
                <a:spcPct val="100000"/>
              </a:lnSpc>
            </a:pPr>
            <a:endParaRPr b="0" lang="fr-FR" sz="1200" spc="-1" strike="noStrike">
              <a:latin typeface="Arial"/>
            </a:endParaRPr>
          </a:p>
          <a:p>
            <a:pPr algn="ctr">
              <a:lnSpc>
                <a:spcPct val="100000"/>
              </a:lnSpc>
            </a:pPr>
            <a:endParaRPr b="0" lang="fr-FR" sz="1200" spc="-1" strike="noStrike">
              <a:latin typeface="Arial"/>
            </a:endParaRPr>
          </a:p>
          <a:p>
            <a:pPr>
              <a:lnSpc>
                <a:spcPct val="100000"/>
              </a:lnSpc>
            </a:pPr>
            <a:r>
              <a:rPr b="0" lang="fr-FR" sz="1200" spc="-1" strike="noStrike">
                <a:solidFill>
                  <a:srgbClr val="000000"/>
                </a:solidFill>
                <a:latin typeface="Times New Roman"/>
                <a:ea typeface="DejaVu Sans"/>
              </a:rPr>
              <a:t>Lors du stage football se déroulant durant les vacances de février (23 février), j’ai pu sensibiliser les filles de U11 et U18 sur les blessures. J’ai été chargée d’effectuer sur une heure en salle après le repas du midi, une action PEF. Avec diaporama à l’appui, j’ai pu aborder  les différentes blessures du footballeur. De la simple entorse ou fracture, aux ligaments croisés, les filles ont été très attentives et participatives. </a:t>
            </a:r>
            <a:endParaRPr b="0" lang="fr-FR" sz="1200" spc="-1" strike="noStrike">
              <a:latin typeface="Arial"/>
            </a:endParaRPr>
          </a:p>
          <a:p>
            <a:pPr>
              <a:lnSpc>
                <a:spcPct val="100000"/>
              </a:lnSpc>
            </a:pPr>
            <a:r>
              <a:rPr b="0" lang="fr-FR" sz="1200" spc="-1" strike="noStrike">
                <a:solidFill>
                  <a:srgbClr val="000000"/>
                </a:solidFill>
                <a:latin typeface="Times New Roman"/>
                <a:ea typeface="DejaVu Sans"/>
              </a:rPr>
              <a:t>Lors de ce temps, nous avons pu échanger avec les filles  sur les différentes blessures ou douleurs qu’elles avaient déjà pu ressentir durant un match ou un entraînement et comment elles avaient pallié à la douleur.  </a:t>
            </a:r>
            <a:endParaRPr b="0" lang="fr-FR" sz="1200" spc="-1" strike="noStrike">
              <a:latin typeface="Arial"/>
            </a:endParaRPr>
          </a:p>
          <a:p>
            <a:pPr>
              <a:lnSpc>
                <a:spcPct val="100000"/>
              </a:lnSpc>
            </a:pPr>
            <a:r>
              <a:rPr b="0" lang="fr-FR" sz="1200" spc="-1" strike="noStrike">
                <a:solidFill>
                  <a:srgbClr val="000000"/>
                </a:solidFill>
                <a:latin typeface="Times New Roman"/>
                <a:ea typeface="DejaVu Sans"/>
              </a:rPr>
              <a:t>Avec le diaporama, j’ai pu leur expliquer les causes des différentes blessures ainsi que la thérapie recommandée et le temps d’arrêt de sport minimum. Ainsi, elles sont sensibilisées sur l’écoute de leur corps et le fait de savoir s’arrêter au bon moment. Cela a pu renforcer le lien entre joueuses et éducateurs car elles savent maintenant prévenir leurs éducateurs en cas de douleurs. </a:t>
            </a:r>
            <a:endParaRPr b="0" lang="fr-FR" sz="1200" spc="-1" strike="noStrike">
              <a:latin typeface="Arial"/>
            </a:endParaRPr>
          </a:p>
        </p:txBody>
      </p:sp>
      <p:sp>
        <p:nvSpPr>
          <p:cNvPr id="62" name="CustomShape 4"/>
          <p:cNvSpPr/>
          <p:nvPr/>
        </p:nvSpPr>
        <p:spPr>
          <a:xfrm>
            <a:off x="3852000" y="2925000"/>
            <a:ext cx="2159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gn="ctr">
              <a:lnSpc>
                <a:spcPct val="100000"/>
              </a:lnSpc>
            </a:pPr>
            <a:r>
              <a:rPr b="1" lang="fr-FR" sz="1800" spc="-1" strike="noStrike">
                <a:solidFill>
                  <a:srgbClr val="ffffff"/>
                </a:solidFill>
                <a:latin typeface="Times New Roman"/>
                <a:ea typeface="DejaVu Sans"/>
              </a:rPr>
              <a:t>Résumé de l’action</a:t>
            </a:r>
            <a:endParaRPr b="0" lang="fr-FR" sz="1800" spc="-1" strike="noStrike">
              <a:latin typeface="Arial"/>
            </a:endParaRPr>
          </a:p>
        </p:txBody>
      </p:sp>
      <p:sp>
        <p:nvSpPr>
          <p:cNvPr id="63" name="CustomShape 5"/>
          <p:cNvSpPr/>
          <p:nvPr/>
        </p:nvSpPr>
        <p:spPr>
          <a:xfrm>
            <a:off x="1331640" y="2277000"/>
            <a:ext cx="2159640" cy="719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0" lang="fr-FR" sz="2000" spc="-1" strike="noStrike">
                <a:solidFill>
                  <a:srgbClr val="000000"/>
                </a:solidFill>
                <a:latin typeface="Arial"/>
                <a:ea typeface="DejaVu Sans"/>
              </a:rPr>
              <a:t>santé</a:t>
            </a:r>
            <a:endParaRPr b="0" lang="fr-FR" sz="2000" spc="-1" strike="noStrike">
              <a:latin typeface="Arial"/>
            </a:endParaRPr>
          </a:p>
        </p:txBody>
      </p:sp>
      <p:sp>
        <p:nvSpPr>
          <p:cNvPr id="64" name="CustomShape 6"/>
          <p:cNvSpPr/>
          <p:nvPr/>
        </p:nvSpPr>
        <p:spPr>
          <a:xfrm>
            <a:off x="1331640" y="1917000"/>
            <a:ext cx="2159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gn="ctr">
              <a:lnSpc>
                <a:spcPct val="100000"/>
              </a:lnSpc>
            </a:pPr>
            <a:r>
              <a:rPr b="1" lang="fr-FR" sz="1800" spc="-1" strike="noStrike">
                <a:solidFill>
                  <a:srgbClr val="ffffff"/>
                </a:solidFill>
                <a:latin typeface="Times New Roman"/>
                <a:ea typeface="DejaVu Sans"/>
              </a:rPr>
              <a:t>Thématique</a:t>
            </a:r>
            <a:endParaRPr b="0" lang="fr-FR" sz="1800" spc="-1" strike="noStrike">
              <a:latin typeface="Arial"/>
            </a:endParaRPr>
          </a:p>
        </p:txBody>
      </p:sp>
      <p:sp>
        <p:nvSpPr>
          <p:cNvPr id="65" name="CustomShape 7"/>
          <p:cNvSpPr/>
          <p:nvPr/>
        </p:nvSpPr>
        <p:spPr>
          <a:xfrm>
            <a:off x="1331640" y="188640"/>
            <a:ext cx="2159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nSpc>
                <a:spcPct val="100000"/>
              </a:lnSpc>
            </a:pPr>
            <a:r>
              <a:rPr b="1" lang="fr-FR" sz="1400" spc="-1" strike="noStrike">
                <a:solidFill>
                  <a:srgbClr val="ffffff"/>
                </a:solidFill>
                <a:latin typeface="Times New Roman"/>
                <a:ea typeface="DejaVu Sans"/>
              </a:rPr>
              <a:t>Nom du club</a:t>
            </a:r>
            <a:endParaRPr b="0" lang="fr-FR" sz="1400" spc="-1" strike="noStrike">
              <a:latin typeface="Arial"/>
            </a:endParaRPr>
          </a:p>
        </p:txBody>
      </p:sp>
      <p:sp>
        <p:nvSpPr>
          <p:cNvPr id="66" name="CustomShape 8"/>
          <p:cNvSpPr/>
          <p:nvPr/>
        </p:nvSpPr>
        <p:spPr>
          <a:xfrm>
            <a:off x="6349320" y="1592640"/>
            <a:ext cx="2231640" cy="1367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0" lang="fr-FR" sz="2400" spc="-1" strike="noStrike">
                <a:solidFill>
                  <a:srgbClr val="000000"/>
                </a:solidFill>
                <a:latin typeface="Arial"/>
                <a:ea typeface="DejaVu Sans"/>
              </a:rPr>
              <a:t>Les blessures du footballeur</a:t>
            </a:r>
            <a:endParaRPr b="0" lang="fr-FR" sz="2400" spc="-1" strike="noStrike">
              <a:latin typeface="Arial"/>
            </a:endParaRPr>
          </a:p>
        </p:txBody>
      </p:sp>
      <p:sp>
        <p:nvSpPr>
          <p:cNvPr id="67" name="CustomShape 9"/>
          <p:cNvSpPr/>
          <p:nvPr/>
        </p:nvSpPr>
        <p:spPr>
          <a:xfrm>
            <a:off x="6349320" y="1232640"/>
            <a:ext cx="2231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gn="ctr">
              <a:lnSpc>
                <a:spcPct val="100000"/>
              </a:lnSpc>
            </a:pPr>
            <a:r>
              <a:rPr b="1" lang="fr-FR" sz="1800" spc="-1" strike="noStrike">
                <a:solidFill>
                  <a:srgbClr val="ffffff"/>
                </a:solidFill>
                <a:latin typeface="Times New Roman"/>
                <a:ea typeface="DejaVu Sans"/>
              </a:rPr>
              <a:t>Nom de l’action</a:t>
            </a:r>
            <a:endParaRPr b="0" lang="fr-FR" sz="1800" spc="-1" strike="noStrike">
              <a:latin typeface="Arial"/>
            </a:endParaRPr>
          </a:p>
        </p:txBody>
      </p:sp>
      <p:sp>
        <p:nvSpPr>
          <p:cNvPr id="68" name="CustomShape 10"/>
          <p:cNvSpPr/>
          <p:nvPr/>
        </p:nvSpPr>
        <p:spPr>
          <a:xfrm>
            <a:off x="6444360" y="188640"/>
            <a:ext cx="2159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nSpc>
                <a:spcPct val="100000"/>
              </a:lnSpc>
            </a:pPr>
            <a:r>
              <a:rPr b="1" lang="fr-FR" sz="1400" spc="-1" strike="noStrike">
                <a:solidFill>
                  <a:srgbClr val="ffffff"/>
                </a:solidFill>
                <a:latin typeface="Times New Roman"/>
                <a:ea typeface="DejaVu Sans"/>
              </a:rPr>
              <a:t>Nb participants</a:t>
            </a:r>
            <a:endParaRPr b="0" lang="fr-FR" sz="1400" spc="-1" strike="noStrike">
              <a:latin typeface="Arial"/>
            </a:endParaRPr>
          </a:p>
          <a:p>
            <a:pPr>
              <a:lnSpc>
                <a:spcPct val="100000"/>
              </a:lnSpc>
            </a:pPr>
            <a:endParaRPr b="0" lang="fr-FR" sz="1400" spc="-1" strike="noStrike">
              <a:latin typeface="Arial"/>
            </a:endParaRPr>
          </a:p>
        </p:txBody>
      </p:sp>
      <p:sp>
        <p:nvSpPr>
          <p:cNvPr id="69" name="CustomShape 11"/>
          <p:cNvSpPr/>
          <p:nvPr/>
        </p:nvSpPr>
        <p:spPr>
          <a:xfrm>
            <a:off x="1331640" y="1412640"/>
            <a:ext cx="2159640" cy="359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0" lang="fr-FR" sz="1200" spc="-1" strike="noStrike">
                <a:solidFill>
                  <a:srgbClr val="000000"/>
                </a:solidFill>
                <a:latin typeface="Times New Roman"/>
                <a:ea typeface="DejaVu Sans"/>
              </a:rPr>
              <a:t>VENDEE</a:t>
            </a:r>
            <a:endParaRPr b="0" lang="fr-FR" sz="1200" spc="-1" strike="noStrike">
              <a:latin typeface="Arial"/>
            </a:endParaRPr>
          </a:p>
        </p:txBody>
      </p:sp>
      <p:sp>
        <p:nvSpPr>
          <p:cNvPr id="70" name="CustomShape 12"/>
          <p:cNvSpPr/>
          <p:nvPr/>
        </p:nvSpPr>
        <p:spPr>
          <a:xfrm>
            <a:off x="1331640" y="1052640"/>
            <a:ext cx="2159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gn="ctr">
              <a:lnSpc>
                <a:spcPct val="100000"/>
              </a:lnSpc>
            </a:pPr>
            <a:r>
              <a:rPr b="1" lang="fr-FR" sz="1800" spc="-1" strike="noStrike">
                <a:solidFill>
                  <a:srgbClr val="ffffff"/>
                </a:solidFill>
                <a:latin typeface="Times New Roman"/>
                <a:ea typeface="DejaVu Sans"/>
              </a:rPr>
              <a:t>District</a:t>
            </a:r>
            <a:endParaRPr b="0" lang="fr-FR" sz="1800" spc="-1" strike="noStrike">
              <a:latin typeface="Arial"/>
            </a:endParaRPr>
          </a:p>
        </p:txBody>
      </p:sp>
      <p:sp>
        <p:nvSpPr>
          <p:cNvPr id="71" name="CustomShape 13"/>
          <p:cNvSpPr/>
          <p:nvPr/>
        </p:nvSpPr>
        <p:spPr>
          <a:xfrm>
            <a:off x="3852000" y="188640"/>
            <a:ext cx="2159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nSpc>
                <a:spcPct val="100000"/>
              </a:lnSpc>
            </a:pPr>
            <a:r>
              <a:rPr b="1" lang="fr-FR" sz="1400" spc="-1" strike="noStrike">
                <a:solidFill>
                  <a:srgbClr val="ffffff"/>
                </a:solidFill>
                <a:latin typeface="Times New Roman"/>
                <a:ea typeface="DejaVu Sans"/>
              </a:rPr>
              <a:t>Date </a:t>
            </a:r>
            <a:endParaRPr b="0" lang="fr-FR" sz="1400" spc="-1" strike="noStrike">
              <a:latin typeface="Arial"/>
            </a:endParaRPr>
          </a:p>
        </p:txBody>
      </p:sp>
      <p:sp>
        <p:nvSpPr>
          <p:cNvPr id="72" name="CustomShape 14"/>
          <p:cNvSpPr/>
          <p:nvPr/>
        </p:nvSpPr>
        <p:spPr>
          <a:xfrm>
            <a:off x="6444360" y="654840"/>
            <a:ext cx="2159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nSpc>
                <a:spcPct val="100000"/>
              </a:lnSpc>
            </a:pPr>
            <a:r>
              <a:rPr b="1" lang="fr-FR" sz="1400" spc="-1" strike="noStrike">
                <a:solidFill>
                  <a:srgbClr val="ffffff"/>
                </a:solidFill>
                <a:latin typeface="Times New Roman"/>
                <a:ea typeface="DejaVu Sans"/>
              </a:rPr>
              <a:t>Catégorie</a:t>
            </a:r>
            <a:r>
              <a:rPr b="0" lang="fr-FR" sz="1400" spc="-1" strike="noStrike">
                <a:solidFill>
                  <a:srgbClr val="ffffff"/>
                </a:solidFill>
                <a:latin typeface="Times New Roman"/>
                <a:ea typeface="DejaVu Sans"/>
              </a:rPr>
              <a:t>s</a:t>
            </a:r>
            <a:endParaRPr b="0" lang="fr-FR" sz="1400" spc="-1" strike="noStrike">
              <a:latin typeface="Arial"/>
            </a:endParaRPr>
          </a:p>
          <a:p>
            <a:pPr>
              <a:lnSpc>
                <a:spcPct val="100000"/>
              </a:lnSpc>
            </a:pPr>
            <a:endParaRPr b="0" lang="fr-FR" sz="1400" spc="-1" strike="noStrike">
              <a:latin typeface="Arial"/>
            </a:endParaRPr>
          </a:p>
        </p:txBody>
      </p:sp>
      <p:sp>
        <p:nvSpPr>
          <p:cNvPr id="73" name="CustomShape 15"/>
          <p:cNvSpPr/>
          <p:nvPr/>
        </p:nvSpPr>
        <p:spPr>
          <a:xfrm>
            <a:off x="1331640" y="548640"/>
            <a:ext cx="2159640" cy="41292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sp>
      <p:sp>
        <p:nvSpPr>
          <p:cNvPr id="74" name="CustomShape 16"/>
          <p:cNvSpPr/>
          <p:nvPr/>
        </p:nvSpPr>
        <p:spPr>
          <a:xfrm>
            <a:off x="4548960" y="188640"/>
            <a:ext cx="1390320" cy="359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0" lang="fr-FR" sz="1200" spc="-1" strike="noStrike">
                <a:solidFill>
                  <a:srgbClr val="000000"/>
                </a:solidFill>
                <a:latin typeface="Arial"/>
                <a:ea typeface="DejaVu Sans"/>
              </a:rPr>
              <a:t>23 Février 2021</a:t>
            </a:r>
            <a:endParaRPr b="0" lang="fr-FR" sz="1200" spc="-1" strike="noStrike">
              <a:latin typeface="Arial"/>
            </a:endParaRPr>
          </a:p>
        </p:txBody>
      </p:sp>
      <p:sp>
        <p:nvSpPr>
          <p:cNvPr id="75" name="CustomShape 17"/>
          <p:cNvSpPr/>
          <p:nvPr/>
        </p:nvSpPr>
        <p:spPr>
          <a:xfrm>
            <a:off x="7836840" y="190800"/>
            <a:ext cx="744120" cy="359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0" lang="fr-FR" sz="1400" spc="-1" strike="noStrike">
                <a:solidFill>
                  <a:srgbClr val="000000"/>
                </a:solidFill>
                <a:latin typeface="Arial"/>
                <a:ea typeface="DejaVu Sans"/>
              </a:rPr>
              <a:t>10</a:t>
            </a:r>
            <a:endParaRPr b="0" lang="fr-FR" sz="1400" spc="-1" strike="noStrike">
              <a:latin typeface="Arial"/>
            </a:endParaRPr>
          </a:p>
        </p:txBody>
      </p:sp>
      <p:sp>
        <p:nvSpPr>
          <p:cNvPr id="76" name="CustomShape 18"/>
          <p:cNvSpPr/>
          <p:nvPr/>
        </p:nvSpPr>
        <p:spPr>
          <a:xfrm>
            <a:off x="7501320" y="646200"/>
            <a:ext cx="1083960" cy="359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0" lang="fr-FR" sz="1400" spc="-1" strike="noStrike">
                <a:solidFill>
                  <a:srgbClr val="000000"/>
                </a:solidFill>
                <a:latin typeface="Arial"/>
                <a:ea typeface="DejaVu Sans"/>
              </a:rPr>
              <a:t>U11F -U18</a:t>
            </a:r>
            <a:endParaRPr b="0" lang="fr-FR" sz="1400" spc="-1" strike="noStrike">
              <a:latin typeface="Arial"/>
            </a:endParaRPr>
          </a:p>
        </p:txBody>
      </p:sp>
      <p:pic>
        <p:nvPicPr>
          <p:cNvPr id="77" name="Picture 2" descr=""/>
          <p:cNvPicPr/>
          <p:nvPr/>
        </p:nvPicPr>
        <p:blipFill>
          <a:blip r:embed="rId2"/>
          <a:srcRect l="10812" t="21123" r="18923" b="12951"/>
          <a:stretch/>
        </p:blipFill>
        <p:spPr>
          <a:xfrm>
            <a:off x="4118400" y="723240"/>
            <a:ext cx="1698480" cy="2026800"/>
          </a:xfrm>
          <a:prstGeom prst="rect">
            <a:avLst/>
          </a:prstGeom>
          <a:ln w="9360">
            <a:solidFill>
              <a:schemeClr val="tx1"/>
            </a:solidFill>
            <a:miter/>
          </a:ln>
        </p:spPr>
      </p:pic>
      <p:pic>
        <p:nvPicPr>
          <p:cNvPr id="78" name="Image 27" descr="RÃ©sultat de recherche d'images pour &quot;logo FFF&quot;"/>
          <p:cNvPicPr/>
          <p:nvPr/>
        </p:nvPicPr>
        <p:blipFill>
          <a:blip r:embed="rId3"/>
          <a:stretch/>
        </p:blipFill>
        <p:spPr>
          <a:xfrm>
            <a:off x="118080" y="165240"/>
            <a:ext cx="586080" cy="719280"/>
          </a:xfrm>
          <a:prstGeom prst="rect">
            <a:avLst/>
          </a:prstGeom>
          <a:ln w="0">
            <a:noFill/>
          </a:ln>
        </p:spPr>
      </p:pic>
      <p:pic>
        <p:nvPicPr>
          <p:cNvPr id="79" name="Image 28" descr=""/>
          <p:cNvPicPr/>
          <p:nvPr/>
        </p:nvPicPr>
        <p:blipFill>
          <a:blip r:embed="rId4"/>
          <a:stretch/>
        </p:blipFill>
        <p:spPr>
          <a:xfrm>
            <a:off x="118080" y="1046160"/>
            <a:ext cx="586080" cy="725760"/>
          </a:xfrm>
          <a:prstGeom prst="rect">
            <a:avLst/>
          </a:prstGeom>
          <a:ln w="0">
            <a:noFill/>
          </a:ln>
        </p:spPr>
      </p:pic>
      <p:pic>
        <p:nvPicPr>
          <p:cNvPr id="80" name="Image 2" descr=""/>
          <p:cNvPicPr/>
          <p:nvPr/>
        </p:nvPicPr>
        <p:blipFill>
          <a:blip r:embed="rId5"/>
          <a:stretch/>
        </p:blipFill>
        <p:spPr>
          <a:xfrm>
            <a:off x="72360" y="1917000"/>
            <a:ext cx="677880" cy="664920"/>
          </a:xfrm>
          <a:prstGeom prst="rect">
            <a:avLst/>
          </a:prstGeom>
          <a:ln w="0">
            <a:noFill/>
          </a:ln>
          <a:effectLst>
            <a:softEdge rad="63360"/>
          </a:effectLst>
        </p:spPr>
      </p:pic>
      <p:sp>
        <p:nvSpPr>
          <p:cNvPr id="81" name="CustomShape 19"/>
          <p:cNvSpPr/>
          <p:nvPr/>
        </p:nvSpPr>
        <p:spPr>
          <a:xfrm>
            <a:off x="1656000" y="615600"/>
            <a:ext cx="1355400" cy="3459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400" spc="-1" strike="noStrike">
                <a:latin typeface="Arial"/>
              </a:rPr>
              <a:t>Foot Espoir 85</a:t>
            </a:r>
            <a:r>
              <a:rPr b="0" lang="fr-FR" sz="1800" spc="-1" strike="noStrike">
                <a:latin typeface="Arial"/>
              </a:rPr>
              <a:t>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1763640" y="0"/>
            <a:ext cx="6336000" cy="6386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ea typeface="DejaVu Sans"/>
              </a:rPr>
              <a:t> </a:t>
            </a:r>
            <a:endParaRPr b="0" lang="fr-FR" sz="3600" spc="-1" strike="noStrike">
              <a:latin typeface="Arial"/>
            </a:endParaRPr>
          </a:p>
        </p:txBody>
      </p:sp>
      <p:sp>
        <p:nvSpPr>
          <p:cNvPr id="83" name="CustomShape 2"/>
          <p:cNvSpPr/>
          <p:nvPr/>
        </p:nvSpPr>
        <p:spPr>
          <a:xfrm>
            <a:off x="1331640" y="693720"/>
            <a:ext cx="7344000" cy="3382200"/>
          </a:xfrm>
          <a:prstGeom prst="rect">
            <a:avLst/>
          </a:prstGeom>
          <a:solidFill>
            <a:srgbClr val="ffffff"/>
          </a:solidFill>
          <a:ln>
            <a:solidFill>
              <a:srgbClr val="000000"/>
            </a:solidFill>
            <a:round/>
          </a:ln>
        </p:spPr>
        <p:style>
          <a:lnRef idx="2">
            <a:schemeClr val="accent4"/>
          </a:lnRef>
          <a:fillRef idx="1">
            <a:schemeClr val="lt1"/>
          </a:fillRef>
          <a:effectRef idx="0">
            <a:schemeClr val="accent4"/>
          </a:effectRef>
          <a:fontRef idx="minor"/>
        </p:style>
        <p:txBody>
          <a:bodyPr lIns="90000" rIns="90000" tIns="45000" bIns="45000">
            <a:spAutoFit/>
          </a:bodyPr>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p:txBody>
      </p:sp>
      <p:pic>
        <p:nvPicPr>
          <p:cNvPr id="84" name="Image 6" descr="RÃ©sultat de recherche d'images pour &quot;logo FFF&quot;"/>
          <p:cNvPicPr/>
          <p:nvPr/>
        </p:nvPicPr>
        <p:blipFill>
          <a:blip r:embed="rId1"/>
          <a:stretch/>
        </p:blipFill>
        <p:spPr>
          <a:xfrm>
            <a:off x="118080" y="165240"/>
            <a:ext cx="586080" cy="719280"/>
          </a:xfrm>
          <a:prstGeom prst="rect">
            <a:avLst/>
          </a:prstGeom>
          <a:ln w="0">
            <a:noFill/>
          </a:ln>
        </p:spPr>
      </p:pic>
      <p:pic>
        <p:nvPicPr>
          <p:cNvPr id="85" name="Image 8" descr=""/>
          <p:cNvPicPr/>
          <p:nvPr/>
        </p:nvPicPr>
        <p:blipFill>
          <a:blip r:embed="rId2"/>
          <a:stretch/>
        </p:blipFill>
        <p:spPr>
          <a:xfrm>
            <a:off x="118080" y="1046160"/>
            <a:ext cx="586080" cy="725760"/>
          </a:xfrm>
          <a:prstGeom prst="rect">
            <a:avLst/>
          </a:prstGeom>
          <a:ln w="0">
            <a:noFill/>
          </a:ln>
        </p:spPr>
      </p:pic>
      <p:pic>
        <p:nvPicPr>
          <p:cNvPr id="86" name="Image 9" descr=""/>
          <p:cNvPicPr/>
          <p:nvPr/>
        </p:nvPicPr>
        <p:blipFill>
          <a:blip r:embed="rId3"/>
          <a:stretch/>
        </p:blipFill>
        <p:spPr>
          <a:xfrm>
            <a:off x="72360" y="1917000"/>
            <a:ext cx="677880" cy="664920"/>
          </a:xfrm>
          <a:prstGeom prst="rect">
            <a:avLst/>
          </a:prstGeom>
          <a:ln w="0">
            <a:noFill/>
          </a:ln>
          <a:effectLst>
            <a:softEdge rad="63360"/>
          </a:effectLst>
        </p:spPr>
      </p:pic>
      <p:sp>
        <p:nvSpPr>
          <p:cNvPr id="87" name="CustomShape 3"/>
          <p:cNvSpPr/>
          <p:nvPr/>
        </p:nvSpPr>
        <p:spPr>
          <a:xfrm>
            <a:off x="1331640" y="169920"/>
            <a:ext cx="7344000" cy="47556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gn="ctr">
              <a:lnSpc>
                <a:spcPct val="100000"/>
              </a:lnSpc>
            </a:pPr>
            <a:r>
              <a:rPr b="1" lang="fr-FR" sz="2800" spc="-1" strike="noStrike">
                <a:solidFill>
                  <a:srgbClr val="ffffff"/>
                </a:solidFill>
                <a:latin typeface="Times New Roman"/>
                <a:ea typeface="DejaVu Sans"/>
              </a:rPr>
              <a:t>PHOTO DE L’ACTION</a:t>
            </a:r>
            <a:endParaRPr b="0" lang="fr-FR" sz="2800" spc="-1" strike="noStrike">
              <a:latin typeface="Arial"/>
            </a:endParaRPr>
          </a:p>
        </p:txBody>
      </p:sp>
      <p:pic>
        <p:nvPicPr>
          <p:cNvPr id="88" name="" descr=""/>
          <p:cNvPicPr/>
          <p:nvPr/>
        </p:nvPicPr>
        <p:blipFill>
          <a:blip r:embed="rId4"/>
          <a:stretch/>
        </p:blipFill>
        <p:spPr>
          <a:xfrm>
            <a:off x="1656000" y="864000"/>
            <a:ext cx="3095640" cy="2323800"/>
          </a:xfrm>
          <a:prstGeom prst="rect">
            <a:avLst/>
          </a:prstGeom>
          <a:ln w="0">
            <a:noFill/>
          </a:ln>
        </p:spPr>
      </p:pic>
      <p:pic>
        <p:nvPicPr>
          <p:cNvPr id="89" name="" descr=""/>
          <p:cNvPicPr/>
          <p:nvPr/>
        </p:nvPicPr>
        <p:blipFill>
          <a:blip r:embed="rId5"/>
          <a:stretch/>
        </p:blipFill>
        <p:spPr>
          <a:xfrm>
            <a:off x="5358960" y="948600"/>
            <a:ext cx="3026880" cy="2291040"/>
          </a:xfrm>
          <a:prstGeom prst="rect">
            <a:avLst/>
          </a:prstGeom>
          <a:ln w="0">
            <a:noFill/>
          </a:ln>
        </p:spPr>
      </p:pic>
      <p:pic>
        <p:nvPicPr>
          <p:cNvPr id="90" name="" descr=""/>
          <p:cNvPicPr/>
          <p:nvPr/>
        </p:nvPicPr>
        <p:blipFill>
          <a:blip r:embed="rId6"/>
          <a:stretch/>
        </p:blipFill>
        <p:spPr>
          <a:xfrm>
            <a:off x="1656000" y="4032000"/>
            <a:ext cx="2997000" cy="2239200"/>
          </a:xfrm>
          <a:prstGeom prst="rect">
            <a:avLst/>
          </a:prstGeom>
          <a:ln w="0">
            <a:noFill/>
          </a:ln>
        </p:spPr>
      </p:pic>
      <p:pic>
        <p:nvPicPr>
          <p:cNvPr id="91" name="" descr=""/>
          <p:cNvPicPr/>
          <p:nvPr/>
        </p:nvPicPr>
        <p:blipFill>
          <a:blip r:embed="rId7"/>
          <a:stretch/>
        </p:blipFill>
        <p:spPr>
          <a:xfrm>
            <a:off x="5112000" y="3906360"/>
            <a:ext cx="3239640" cy="24292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44CAB8-42E6-4DB6-B19E-A388AB9B9C4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768F919-6294-447C-A6D9-4D11662B4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5686</TotalTime>
  <Application>LibreOffice/7.0.3.1$Windows_X86_64 LibreOffice_project/d7547858d014d4cf69878db179d326fc3483e082</Application>
  <Words>38</Words>
  <Paragraphs>28</Paragraphs>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2006-11-08T16:46:26Z</dcterms:created>
  <dc:creator>.. ..</dc:creator>
  <dc:description/>
  <dc:language>fr-FR</dc:language>
  <cp:lastModifiedBy/>
  <cp:lastPrinted>2021-03-11T11:55:26Z</cp:lastPrinted>
  <dcterms:modified xsi:type="dcterms:W3CDTF">2021-03-11T11:56:08Z</dcterms:modified>
  <cp:revision>630</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Affichage à l'écran (4:3)</vt:lpwstr>
  </property>
  <property fmtid="{D5CDD505-2E9C-101B-9397-08002B2CF9AE}" pid="10" name="ScaleCrop">
    <vt:bool>0</vt:bool>
  </property>
  <property fmtid="{D5CDD505-2E9C-101B-9397-08002B2CF9AE}" pid="11" name="ShareDoc">
    <vt:bool>0</vt:bool>
  </property>
  <property fmtid="{D5CDD505-2E9C-101B-9397-08002B2CF9AE}" pid="12" name="Slides">
    <vt:i4>3</vt:i4>
  </property>
</Properties>
</file>