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28.png" ContentType="image/png"/>
  <Override PartName="/ppt/media/image1.jpeg" ContentType="image/jpeg"/>
  <Override PartName="/ppt/media/image17.jpeg" ContentType="image/jpeg"/>
  <Override PartName="/ppt/media/image3.png" ContentType="image/png"/>
  <Override PartName="/ppt/media/image2.jpeg" ContentType="image/jpeg"/>
  <Override PartName="/ppt/media/image23.jpeg" ContentType="image/jpeg"/>
  <Override PartName="/ppt/media/image8.png" ContentType="image/png"/>
  <Override PartName="/ppt/media/image4.png" ContentType="image/png"/>
  <Override PartName="/ppt/media/image5.png" ContentType="image/png"/>
  <Override PartName="/ppt/media/image6.png" ContentType="image/png"/>
  <Override PartName="/ppt/media/image34.jpeg" ContentType="image/jpeg"/>
  <Override PartName="/ppt/media/image7.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35.jpeg" ContentType="image/jpeg"/>
  <Override PartName="/ppt/media/image16.png" ContentType="image/png"/>
  <Override PartName="/ppt/media/image18.png" ContentType="image/png"/>
  <Override PartName="/ppt/media/image19.png" ContentType="image/png"/>
  <Override PartName="/ppt/media/image20.jpeg" ContentType="image/jpeg"/>
  <Override PartName="/ppt/media/image21.jpeg" ContentType="image/jpeg"/>
  <Override PartName="/ppt/media/image22.jpeg" ContentType="image/jpeg"/>
  <Override PartName="/ppt/media/image24.png" ContentType="image/png"/>
  <Override PartName="/ppt/media/image25.png" ContentType="image/png"/>
  <Override PartName="/ppt/media/image36.jpeg" ContentType="image/jpeg"/>
  <Override PartName="/ppt/media/image26.jpeg" ContentType="image/jpeg"/>
  <Override PartName="/ppt/media/image27.png" ContentType="image/png"/>
  <Override PartName="/ppt/media/image29.png" ContentType="image/png"/>
  <Override PartName="/ppt/media/image30.jpeg" ContentType="image/jpeg"/>
  <Override PartName="/ppt/media/image31.jpeg" ContentType="image/jpeg"/>
  <Override PartName="/ppt/media/image32.jpeg" ContentType="image/jpeg"/>
  <Override PartName="/ppt/media/image33.jpeg" ContentType="image/jpeg"/>
  <Override PartName="/ppt/media/image37.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2400" spc="-1" strike="noStrike">
                <a:solidFill>
                  <a:srgbClr val="000000"/>
                </a:solidFill>
                <a:latin typeface="Times New Roman"/>
              </a:rPr>
              <a:t>Cliquez pour déplacer la diapo</a:t>
            </a:r>
            <a:endParaRPr b="0" lang="fr-FR" sz="2400" spc="-1" strike="noStrike">
              <a:solidFill>
                <a:srgbClr val="000000"/>
              </a:solidFill>
              <a:latin typeface="Times New Roman"/>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41EC848-30F0-44DE-8BEB-2051A429F8D3}"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022640" y="9723600"/>
            <a:ext cx="3076200" cy="510840"/>
          </a:xfrm>
          <a:prstGeom prst="rect">
            <a:avLst/>
          </a:prstGeom>
          <a:noFill/>
          <a:ln w="9360">
            <a:noFill/>
          </a:ln>
        </p:spPr>
        <p:txBody>
          <a:bodyPr lIns="99000" rIns="99000" tIns="49680" bIns="49680" anchor="b">
            <a:noAutofit/>
          </a:bodyPr>
          <a:p>
            <a:pPr algn="r">
              <a:lnSpc>
                <a:spcPct val="100000"/>
              </a:lnSpc>
            </a:pPr>
            <a:fld id="{2BAB939D-DEB1-4051-B8CD-2D006C1AFBD7}" type="slidenum">
              <a:rPr b="0" lang="fr-FR" sz="1300" spc="-1" strike="noStrike">
                <a:latin typeface="Times New Roman"/>
              </a:rPr>
              <a:t>&lt;numéro&gt;</a:t>
            </a:fld>
            <a:endParaRPr b="0" lang="fr-FR" sz="1300" spc="-1" strike="noStrike">
              <a:latin typeface="Times New Roman"/>
            </a:endParaRPr>
          </a:p>
        </p:txBody>
      </p:sp>
      <p:sp>
        <p:nvSpPr>
          <p:cNvPr id="117" name="PlaceHolder 2"/>
          <p:cNvSpPr>
            <a:spLocks noGrp="1"/>
          </p:cNvSpPr>
          <p:nvPr>
            <p:ph type="sldImg"/>
          </p:nvPr>
        </p:nvSpPr>
        <p:spPr>
          <a:xfrm>
            <a:off x="992160" y="768240"/>
            <a:ext cx="5114520" cy="3836520"/>
          </a:xfrm>
          <a:prstGeom prst="rect">
            <a:avLst/>
          </a:prstGeom>
        </p:spPr>
      </p:sp>
      <p:sp>
        <p:nvSpPr>
          <p:cNvPr id="118" name="PlaceHolder 3"/>
          <p:cNvSpPr>
            <a:spLocks noGrp="1"/>
          </p:cNvSpPr>
          <p:nvPr>
            <p:ph type="body"/>
          </p:nvPr>
        </p:nvSpPr>
        <p:spPr>
          <a:xfrm>
            <a:off x="946080" y="4861080"/>
            <a:ext cx="5206680" cy="4605120"/>
          </a:xfrm>
          <a:prstGeom prst="rect">
            <a:avLst/>
          </a:prstGeom>
        </p:spPr>
        <p:txBody>
          <a:bodyPr lIns="99000" rIns="99000" tIns="49680" bIns="4968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2" descr=""/>
          <p:cNvPicPr/>
          <p:nvPr/>
        </p:nvPicPr>
        <p:blipFill>
          <a:blip r:embed="rId2"/>
          <a:stretch/>
        </p:blipFill>
        <p:spPr>
          <a:xfrm>
            <a:off x="3240" y="0"/>
            <a:ext cx="9140400" cy="6854400"/>
          </a:xfrm>
          <a:prstGeom prst="rect">
            <a:avLst/>
          </a:prstGeom>
          <a:ln w="9525">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2400" spc="-1" strike="noStrike">
                <a:solidFill>
                  <a:srgbClr val="000000"/>
                </a:solidFill>
                <a:latin typeface="Times New Roman"/>
              </a:rPr>
              <a:t>Cliquez pour éditer le format du texte-titre</a:t>
            </a:r>
            <a:endParaRPr b="0" lang="fr-FR" sz="2400" spc="-1" strike="noStrike">
              <a:solidFill>
                <a:srgbClr val="000000"/>
              </a:solidFill>
              <a:latin typeface="Times New Roman"/>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Times New Roman"/>
              </a:rPr>
              <a:t>Cliquez pour éditer le format du plan de texte</a:t>
            </a:r>
            <a:endParaRPr b="0" lang="fr-FR"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Times New Roman"/>
              </a:rPr>
              <a:t>Second niveau de plan</a:t>
            </a:r>
            <a:endParaRPr b="0" lang="fr-FR"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Times New Roman"/>
              </a:rPr>
              <a:t>Troisième niveau de plan</a:t>
            </a:r>
            <a:endParaRPr b="0" lang="fr-FR"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Times New Roman"/>
              </a:rPr>
              <a:t>Quatrième niveau de plan</a:t>
            </a:r>
            <a:endParaRPr b="0" lang="fr-FR"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Times New Roman"/>
              </a:rPr>
              <a:t>Cinquième niveau de plan</a:t>
            </a:r>
            <a:endParaRPr b="0" lang="fr-FR"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Times New Roman"/>
              </a:rPr>
              <a:t>Sixième niveau de plan</a:t>
            </a:r>
            <a:endParaRPr b="0" lang="fr-FR"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Times New Roman"/>
              </a:rPr>
              <a:t>Septième niveau de plan</a:t>
            </a:r>
            <a:endParaRPr b="0" lang="fr-FR"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1" Type="http://schemas.openxmlformats.org/officeDocument/2006/relationships/image" Target="../media/image12.png"/><Relationship Id="rId12" Type="http://schemas.openxmlformats.org/officeDocument/2006/relationships/slideLayout" Target="../slideLayouts/slideLayout1.xml"/><Relationship Id="rId1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jpeg"/><Relationship Id="rId1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
          <p:cNvPicPr/>
          <p:nvPr/>
        </p:nvPicPr>
        <p:blipFill>
          <a:blip r:embed="rId1"/>
          <a:stretch/>
        </p:blipFill>
        <p:spPr>
          <a:xfrm>
            <a:off x="0" y="0"/>
            <a:ext cx="9143640" cy="6857640"/>
          </a:xfrm>
          <a:prstGeom prst="rect">
            <a:avLst/>
          </a:prstGeom>
          <a:ln w="9525">
            <a:noFill/>
          </a:ln>
        </p:spPr>
      </p:pic>
      <p:sp>
        <p:nvSpPr>
          <p:cNvPr id="46" name="CustomShape 1"/>
          <p:cNvSpPr/>
          <p:nvPr/>
        </p:nvSpPr>
        <p:spPr>
          <a:xfrm>
            <a:off x="2591640" y="2006280"/>
            <a:ext cx="4104000" cy="364680"/>
          </a:xfrm>
          <a:prstGeom prst="rect">
            <a:avLst/>
          </a:prstGeom>
          <a:solidFill>
            <a:srgbClr val="ffc000"/>
          </a:solidFill>
          <a:ln w="57150">
            <a:solidFill>
              <a:srgbClr val="ffc000"/>
            </a:solidFill>
            <a:miter/>
          </a:ln>
          <a:effectLst>
            <a:softEdge rad="127080"/>
          </a:effectLst>
        </p:spPr>
        <p:style>
          <a:lnRef idx="0"/>
          <a:fillRef idx="0"/>
          <a:effectRef idx="0"/>
          <a:fontRef idx="minor"/>
        </p:style>
        <p:txBody>
          <a:bodyPr lIns="90000" rIns="90000" tIns="45000" bIns="45000">
            <a:spAutoFit/>
          </a:bodyPr>
          <a:p>
            <a:pPr algn="ctr">
              <a:lnSpc>
                <a:spcPct val="100000"/>
              </a:lnSpc>
              <a:spcBef>
                <a:spcPts val="901"/>
              </a:spcBef>
            </a:pPr>
            <a:r>
              <a:rPr b="1" lang="fr-FR" sz="1800" spc="-1" strike="noStrike">
                <a:solidFill>
                  <a:srgbClr val="333399"/>
                </a:solidFill>
                <a:latin typeface="Arial"/>
              </a:rPr>
              <a:t>PROGRAMME EDUCATIF FEDERAL </a:t>
            </a:r>
            <a:endParaRPr b="0" lang="fr-FR" sz="1800" spc="-1" strike="noStrike">
              <a:latin typeface="Arial"/>
            </a:endParaRPr>
          </a:p>
        </p:txBody>
      </p:sp>
      <p:sp>
        <p:nvSpPr>
          <p:cNvPr id="47" name="CustomShape 2"/>
          <p:cNvSpPr/>
          <p:nvPr/>
        </p:nvSpPr>
        <p:spPr>
          <a:xfrm>
            <a:off x="643680" y="4073400"/>
            <a:ext cx="8000640" cy="609120"/>
          </a:xfrm>
          <a:prstGeom prst="rect">
            <a:avLst/>
          </a:prstGeom>
          <a:noFill/>
          <a:ln w="9525">
            <a:noFill/>
          </a:ln>
        </p:spPr>
        <p:style>
          <a:lnRef idx="0"/>
          <a:fillRef idx="0"/>
          <a:effectRef idx="0"/>
          <a:fontRef idx="minor"/>
        </p:style>
      </p:sp>
      <p:sp>
        <p:nvSpPr>
          <p:cNvPr id="48" name="CustomShape 3"/>
          <p:cNvSpPr/>
          <p:nvPr/>
        </p:nvSpPr>
        <p:spPr>
          <a:xfrm>
            <a:off x="3292200" y="2969280"/>
            <a:ext cx="2559240" cy="1082160"/>
          </a:xfrm>
          <a:prstGeom prst="rect">
            <a:avLst/>
          </a:prstGeom>
          <a:solidFill>
            <a:srgbClr val="ffffff"/>
          </a:solidFill>
          <a:ln>
            <a:noFill/>
          </a:ln>
          <a:effectLst>
            <a:outerShdw algn="ctr" blurRad="190500" dir="2700000" dist="228593">
              <a:srgbClr val="000000">
                <a:alpha val="30000"/>
              </a:srgbClr>
            </a:outerShdw>
          </a:effectLst>
          <a:scene3d>
            <a:camera prst="orthographicFront">
              <a:rot lat="0" lon="0" rev="0"/>
            </a:camera>
            <a:lightRig dir="t" rig="glow">
              <a:rot lat="0" lon="0" rev="4800000"/>
            </a:lightRig>
          </a:scene3d>
          <a:sp3d prstMaterial="matte">
            <a:bevelT w="127000" h="63500"/>
          </a:sp3d>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1" lang="fr-FR" sz="3200" spc="-1" strike="noStrike">
                <a:solidFill>
                  <a:srgbClr val="222267"/>
                </a:solidFill>
                <a:latin typeface="Arial"/>
              </a:rPr>
              <a:t>FICHE </a:t>
            </a:r>
            <a:endParaRPr b="0" lang="fr-FR" sz="3200" spc="-1" strike="noStrike">
              <a:latin typeface="Arial"/>
            </a:endParaRPr>
          </a:p>
          <a:p>
            <a:pPr algn="ctr">
              <a:lnSpc>
                <a:spcPct val="100000"/>
              </a:lnSpc>
              <a:tabLst>
                <a:tab algn="l" pos="0"/>
              </a:tabLst>
            </a:pPr>
            <a:r>
              <a:rPr b="1" lang="fr-FR" sz="3200" spc="-1" strike="noStrike">
                <a:solidFill>
                  <a:srgbClr val="222267"/>
                </a:solidFill>
                <a:latin typeface="Arial"/>
              </a:rPr>
              <a:t>« ACTION »</a:t>
            </a:r>
            <a:endParaRPr b="0" lang="fr-FR" sz="3200" spc="-1" strike="noStrike">
              <a:latin typeface="Arial"/>
            </a:endParaRPr>
          </a:p>
        </p:txBody>
      </p:sp>
      <p:pic>
        <p:nvPicPr>
          <p:cNvPr id="49" name="Picture 3" descr=""/>
          <p:cNvPicPr/>
          <p:nvPr/>
        </p:nvPicPr>
        <p:blipFill>
          <a:blip r:embed="rId2"/>
          <a:stretch/>
        </p:blipFill>
        <p:spPr>
          <a:xfrm>
            <a:off x="0" y="6165360"/>
            <a:ext cx="1675440" cy="692280"/>
          </a:xfrm>
          <a:prstGeom prst="rect">
            <a:avLst/>
          </a:prstGeom>
          <a:ln w="9525">
            <a:noFill/>
          </a:ln>
        </p:spPr>
      </p:pic>
      <p:pic>
        <p:nvPicPr>
          <p:cNvPr id="50" name="Picture 4" descr=""/>
          <p:cNvPicPr/>
          <p:nvPr/>
        </p:nvPicPr>
        <p:blipFill>
          <a:blip r:embed="rId3"/>
          <a:stretch/>
        </p:blipFill>
        <p:spPr>
          <a:xfrm>
            <a:off x="1619640" y="6165360"/>
            <a:ext cx="1548360" cy="692280"/>
          </a:xfrm>
          <a:prstGeom prst="rect">
            <a:avLst/>
          </a:prstGeom>
          <a:ln w="9525">
            <a:noFill/>
          </a:ln>
        </p:spPr>
      </p:pic>
      <p:pic>
        <p:nvPicPr>
          <p:cNvPr id="51" name="Picture 5" descr=""/>
          <p:cNvPicPr/>
          <p:nvPr/>
        </p:nvPicPr>
        <p:blipFill>
          <a:blip r:embed="rId4"/>
          <a:stretch/>
        </p:blipFill>
        <p:spPr>
          <a:xfrm>
            <a:off x="3132000" y="6165360"/>
            <a:ext cx="1539000" cy="692280"/>
          </a:xfrm>
          <a:prstGeom prst="rect">
            <a:avLst/>
          </a:prstGeom>
          <a:ln w="9525">
            <a:noFill/>
          </a:ln>
        </p:spPr>
      </p:pic>
      <p:pic>
        <p:nvPicPr>
          <p:cNvPr id="52" name="Picture 6" descr=""/>
          <p:cNvPicPr/>
          <p:nvPr/>
        </p:nvPicPr>
        <p:blipFill>
          <a:blip r:embed="rId5"/>
          <a:stretch/>
        </p:blipFill>
        <p:spPr>
          <a:xfrm>
            <a:off x="4644000" y="6165360"/>
            <a:ext cx="1499760" cy="692280"/>
          </a:xfrm>
          <a:prstGeom prst="rect">
            <a:avLst/>
          </a:prstGeom>
          <a:ln w="9525">
            <a:noFill/>
          </a:ln>
        </p:spPr>
      </p:pic>
      <p:pic>
        <p:nvPicPr>
          <p:cNvPr id="53" name="Picture 7" descr=""/>
          <p:cNvPicPr/>
          <p:nvPr/>
        </p:nvPicPr>
        <p:blipFill>
          <a:blip r:embed="rId6"/>
          <a:stretch/>
        </p:blipFill>
        <p:spPr>
          <a:xfrm>
            <a:off x="6084000" y="6165360"/>
            <a:ext cx="1596960" cy="692280"/>
          </a:xfrm>
          <a:prstGeom prst="rect">
            <a:avLst/>
          </a:prstGeom>
          <a:ln w="9525">
            <a:noFill/>
          </a:ln>
        </p:spPr>
      </p:pic>
      <p:pic>
        <p:nvPicPr>
          <p:cNvPr id="54" name="Picture 8" descr=""/>
          <p:cNvPicPr/>
          <p:nvPr/>
        </p:nvPicPr>
        <p:blipFill>
          <a:blip r:embed="rId7"/>
          <a:stretch/>
        </p:blipFill>
        <p:spPr>
          <a:xfrm>
            <a:off x="7668360" y="6159960"/>
            <a:ext cx="1475280" cy="697680"/>
          </a:xfrm>
          <a:prstGeom prst="rect">
            <a:avLst/>
          </a:prstGeom>
          <a:ln w="9525">
            <a:noFill/>
          </a:ln>
        </p:spPr>
      </p:pic>
      <p:pic>
        <p:nvPicPr>
          <p:cNvPr id="55" name="Image 13" descr="RÃ©sultat de recherche d'images pour &quot;logo FFF&quot;"/>
          <p:cNvPicPr/>
          <p:nvPr/>
        </p:nvPicPr>
        <p:blipFill>
          <a:blip r:embed="rId8"/>
          <a:stretch/>
        </p:blipFill>
        <p:spPr>
          <a:xfrm>
            <a:off x="3845880" y="197280"/>
            <a:ext cx="1451880" cy="1781280"/>
          </a:xfrm>
          <a:prstGeom prst="rect">
            <a:avLst/>
          </a:prstGeom>
          <a:ln w="0">
            <a:noFill/>
          </a:ln>
        </p:spPr>
      </p:pic>
      <p:pic>
        <p:nvPicPr>
          <p:cNvPr id="56" name="Image 2" descr=""/>
          <p:cNvPicPr/>
          <p:nvPr/>
        </p:nvPicPr>
        <p:blipFill>
          <a:blip r:embed="rId9"/>
          <a:stretch/>
        </p:blipFill>
        <p:spPr>
          <a:xfrm>
            <a:off x="7884360" y="197280"/>
            <a:ext cx="1069560" cy="1336680"/>
          </a:xfrm>
          <a:prstGeom prst="rect">
            <a:avLst/>
          </a:prstGeom>
          <a:ln w="0">
            <a:noFill/>
          </a:ln>
        </p:spPr>
      </p:pic>
      <p:pic>
        <p:nvPicPr>
          <p:cNvPr id="57" name="Image 15" descr=""/>
          <p:cNvPicPr/>
          <p:nvPr/>
        </p:nvPicPr>
        <p:blipFill>
          <a:blip r:embed="rId10"/>
          <a:stretch/>
        </p:blipFill>
        <p:spPr>
          <a:xfrm>
            <a:off x="1511640" y="4406400"/>
            <a:ext cx="6264360" cy="1476000"/>
          </a:xfrm>
          <a:prstGeom prst="rect">
            <a:avLst/>
          </a:prstGeom>
          <a:ln w="0">
            <a:noFill/>
          </a:ln>
          <a:effectLst>
            <a:softEdge rad="177840"/>
          </a:effectLst>
        </p:spPr>
      </p:pic>
      <p:pic>
        <p:nvPicPr>
          <p:cNvPr id="58" name="Image 16" descr=""/>
          <p:cNvPicPr/>
          <p:nvPr/>
        </p:nvPicPr>
        <p:blipFill>
          <a:blip r:embed="rId11"/>
          <a:stretch/>
        </p:blipFill>
        <p:spPr>
          <a:xfrm>
            <a:off x="189720" y="197280"/>
            <a:ext cx="1069560" cy="13366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60" name="CustomShape 2"/>
          <p:cNvSpPr/>
          <p:nvPr/>
        </p:nvSpPr>
        <p:spPr>
          <a:xfrm>
            <a:off x="1475640" y="3717000"/>
            <a:ext cx="1630800" cy="1772280"/>
          </a:xfrm>
          <a:prstGeom prst="round2DiagRect">
            <a:avLst>
              <a:gd name="adj1" fmla="val 16667"/>
              <a:gd name="adj2" fmla="val 0"/>
            </a:avLst>
          </a:prstGeom>
          <a:blipFill rotWithShape="0">
            <a:blip r:embed="rId1"/>
            <a:stretch/>
          </a:blipFill>
          <a:ln cap="sq" w="88900">
            <a:solidFill>
              <a:srgbClr val="ffffff"/>
            </a:solidFill>
            <a:miter/>
          </a:ln>
          <a:effectLst>
            <a:outerShdw algn="tl" blurRad="254000" rotWithShape="0">
              <a:srgbClr val="000000">
                <a:alpha val="43000"/>
              </a:srgbClr>
            </a:outerShdw>
          </a:effectLst>
        </p:spPr>
        <p:style>
          <a:lnRef idx="0"/>
          <a:fillRef idx="0"/>
          <a:effectRef idx="0"/>
          <a:fontRef idx="minor"/>
        </p:style>
      </p:sp>
      <p:sp>
        <p:nvSpPr>
          <p:cNvPr id="61" name="CustomShape 3"/>
          <p:cNvSpPr/>
          <p:nvPr/>
        </p:nvSpPr>
        <p:spPr>
          <a:xfrm>
            <a:off x="1259640" y="3141000"/>
            <a:ext cx="7344360" cy="360000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endParaRPr b="0" lang="fr-FR" sz="2400" spc="-1" strike="noStrike">
              <a:latin typeface="Arial"/>
            </a:endParaRPr>
          </a:p>
          <a:p>
            <a:pPr algn="ctr">
              <a:lnSpc>
                <a:spcPct val="100000"/>
              </a:lnSpc>
              <a:tabLst>
                <a:tab algn="l" pos="0"/>
              </a:tabLst>
            </a:pPr>
            <a:r>
              <a:rPr b="0" lang="fr-FR" sz="1200" spc="-1" strike="noStrike">
                <a:solidFill>
                  <a:srgbClr val="000000"/>
                </a:solidFill>
                <a:latin typeface="Century Gothic"/>
              </a:rPr>
              <a:t>(Qui ? Quand ? Quoi ? Où ? Comment ?)</a:t>
            </a:r>
            <a:endParaRPr b="0" lang="fr-FR" sz="1200" spc="-1" strike="noStrike">
              <a:latin typeface="Arial"/>
            </a:endParaRPr>
          </a:p>
          <a:p>
            <a:pPr algn="ctr">
              <a:lnSpc>
                <a:spcPct val="100000"/>
              </a:lnSpc>
              <a:tabLst>
                <a:tab algn="l" pos="0"/>
              </a:tabLst>
            </a:pPr>
            <a:endParaRPr b="0" lang="fr-FR" sz="1200" spc="-1" strike="noStrike">
              <a:latin typeface="Arial"/>
            </a:endParaRPr>
          </a:p>
          <a:p>
            <a:pPr algn="just">
              <a:lnSpc>
                <a:spcPct val="100000"/>
              </a:lnSpc>
              <a:tabLst>
                <a:tab algn="l" pos="0"/>
              </a:tabLst>
            </a:pPr>
            <a:r>
              <a:rPr b="0" lang="fr-FR" sz="1200" spc="-1" strike="noStrike">
                <a:solidFill>
                  <a:srgbClr val="000000"/>
                </a:solidFill>
                <a:latin typeface="Century Gothic"/>
              </a:rPr>
              <a:t>Du 22 au 26 février 2021, nous avons organisé un stage multisports pour les catégories u7, u9, u11 et u13. Ces journées étaient également ouvertes aux non–licenciés du club sur le stade de St Hilaire des Loges. Les catégories se sont retrouvées pour 3 séances de 2 heures. Au programme de ces séances encadrées par Gaël Legras, Arthur Guillemoteau (service civique), Thomas, François et Yohan, des activités diverses telles que :</a:t>
            </a:r>
            <a:endParaRPr b="0" lang="fr-FR" sz="1200" spc="-1" strike="noStrike">
              <a:latin typeface="Arial"/>
            </a:endParaRPr>
          </a:p>
          <a:p>
            <a:pPr marL="171360" indent="-171000" algn="just">
              <a:lnSpc>
                <a:spcPct val="100000"/>
              </a:lnSpc>
              <a:buClr>
                <a:srgbClr val="000000"/>
              </a:buClr>
              <a:buFont typeface="StarSymbol"/>
              <a:buChar char="-"/>
              <a:tabLst>
                <a:tab algn="l" pos="0"/>
              </a:tabLst>
            </a:pPr>
            <a:r>
              <a:rPr b="0" lang="fr-FR" sz="1200" spc="-1" strike="noStrike">
                <a:solidFill>
                  <a:srgbClr val="000000"/>
                </a:solidFill>
                <a:latin typeface="Century Gothic"/>
              </a:rPr>
              <a:t>Découverte du hockey + football</a:t>
            </a:r>
            <a:endParaRPr b="0" lang="fr-FR" sz="1200" spc="-1" strike="noStrike">
              <a:latin typeface="Arial"/>
            </a:endParaRPr>
          </a:p>
          <a:p>
            <a:pPr marL="171360" indent="-171000" algn="just">
              <a:lnSpc>
                <a:spcPct val="100000"/>
              </a:lnSpc>
              <a:buClr>
                <a:srgbClr val="000000"/>
              </a:buClr>
              <a:buFont typeface="StarSymbol"/>
              <a:buChar char="-"/>
              <a:tabLst>
                <a:tab algn="l" pos="0"/>
              </a:tabLst>
            </a:pPr>
            <a:r>
              <a:rPr b="0" lang="fr-FR" sz="1200" spc="-1" strike="noStrike">
                <a:solidFill>
                  <a:srgbClr val="000000"/>
                </a:solidFill>
                <a:latin typeface="Century Gothic"/>
              </a:rPr>
              <a:t>Foot golf + football</a:t>
            </a:r>
            <a:endParaRPr b="0" lang="fr-FR" sz="1200" spc="-1" strike="noStrike">
              <a:latin typeface="Arial"/>
            </a:endParaRPr>
          </a:p>
          <a:p>
            <a:pPr marL="171360" indent="-171000" algn="just">
              <a:lnSpc>
                <a:spcPct val="100000"/>
              </a:lnSpc>
              <a:buClr>
                <a:srgbClr val="000000"/>
              </a:buClr>
              <a:buFont typeface="StarSymbol"/>
              <a:buChar char="-"/>
              <a:tabLst>
                <a:tab algn="l" pos="0"/>
              </a:tabLst>
            </a:pPr>
            <a:r>
              <a:rPr b="0" lang="fr-FR" sz="1200" spc="-1" strike="noStrike">
                <a:solidFill>
                  <a:srgbClr val="000000"/>
                </a:solidFill>
                <a:latin typeface="Century Gothic"/>
              </a:rPr>
              <a:t>Course d’orientation (rallye photo) + football (défis techniques)</a:t>
            </a:r>
            <a:endParaRPr b="0" lang="fr-FR" sz="1200" spc="-1" strike="noStrike">
              <a:latin typeface="Arial"/>
            </a:endParaRPr>
          </a:p>
          <a:p>
            <a:pPr algn="just">
              <a:lnSpc>
                <a:spcPct val="100000"/>
              </a:lnSpc>
              <a:tabLst>
                <a:tab algn="l" pos="0"/>
              </a:tabLst>
            </a:pPr>
            <a:endParaRPr b="0" lang="fr-FR" sz="1200" spc="-1" strike="noStrike">
              <a:latin typeface="Arial"/>
            </a:endParaRPr>
          </a:p>
          <a:p>
            <a:pPr algn="just">
              <a:lnSpc>
                <a:spcPct val="100000"/>
              </a:lnSpc>
              <a:tabLst>
                <a:tab algn="l" pos="0"/>
              </a:tabLst>
            </a:pPr>
            <a:r>
              <a:rPr b="0" lang="fr-FR" sz="1200" spc="-1" strike="noStrike">
                <a:solidFill>
                  <a:srgbClr val="000000"/>
                </a:solidFill>
                <a:latin typeface="Century Gothic"/>
              </a:rPr>
              <a:t>Pour des raisons sanitaires, nous avons décidé de ne pas réunir les enfants dans une même salle pour le déjeuner ce qui explique les séances de 2 heures maximum.</a:t>
            </a:r>
            <a:endParaRPr b="0" lang="fr-FR" sz="1200" spc="-1" strike="noStrike">
              <a:latin typeface="Arial"/>
            </a:endParaRPr>
          </a:p>
        </p:txBody>
      </p:sp>
      <p:sp>
        <p:nvSpPr>
          <p:cNvPr id="62" name="CustomShape 4"/>
          <p:cNvSpPr/>
          <p:nvPr/>
        </p:nvSpPr>
        <p:spPr>
          <a:xfrm>
            <a:off x="3852000" y="2925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Résumé de l’action</a:t>
            </a:r>
            <a:endParaRPr b="0" lang="fr-FR" sz="1800" spc="-1" strike="noStrike">
              <a:latin typeface="Arial"/>
            </a:endParaRPr>
          </a:p>
        </p:txBody>
      </p:sp>
      <p:sp>
        <p:nvSpPr>
          <p:cNvPr id="63" name="CustomShape 5"/>
          <p:cNvSpPr/>
          <p:nvPr/>
        </p:nvSpPr>
        <p:spPr>
          <a:xfrm>
            <a:off x="1331640" y="2277000"/>
            <a:ext cx="2160000" cy="71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CULTURE FOOT</a:t>
            </a:r>
            <a:endParaRPr b="0" lang="fr-FR" sz="1200" spc="-1" strike="noStrike">
              <a:latin typeface="Arial"/>
            </a:endParaRPr>
          </a:p>
        </p:txBody>
      </p:sp>
      <p:sp>
        <p:nvSpPr>
          <p:cNvPr id="64" name="CustomShape 6"/>
          <p:cNvSpPr/>
          <p:nvPr/>
        </p:nvSpPr>
        <p:spPr>
          <a:xfrm>
            <a:off x="1331640" y="1917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Thématique</a:t>
            </a:r>
            <a:endParaRPr b="0" lang="fr-FR" sz="1800" spc="-1" strike="noStrike">
              <a:latin typeface="Arial"/>
            </a:endParaRPr>
          </a:p>
        </p:txBody>
      </p:sp>
      <p:sp>
        <p:nvSpPr>
          <p:cNvPr id="65" name="CustomShape 7"/>
          <p:cNvSpPr/>
          <p:nvPr/>
        </p:nvSpPr>
        <p:spPr>
          <a:xfrm>
            <a:off x="133164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Nom du club</a:t>
            </a:r>
            <a:endParaRPr b="0" lang="fr-FR" sz="1400" spc="-1" strike="noStrike">
              <a:latin typeface="Arial"/>
            </a:endParaRPr>
          </a:p>
        </p:txBody>
      </p:sp>
      <p:sp>
        <p:nvSpPr>
          <p:cNvPr id="66" name="CustomShape 8"/>
          <p:cNvSpPr/>
          <p:nvPr/>
        </p:nvSpPr>
        <p:spPr>
          <a:xfrm>
            <a:off x="6349320" y="1592640"/>
            <a:ext cx="2232000" cy="1367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0" lang="fr-FR" sz="1200" spc="-1" strike="noStrike">
                <a:solidFill>
                  <a:srgbClr val="000000"/>
                </a:solidFill>
                <a:latin typeface="Times New Roman"/>
              </a:rPr>
              <a:t>STAGE MULTISPORT</a:t>
            </a:r>
            <a:endParaRPr b="0" lang="fr-FR" sz="1200" spc="-1" strike="noStrike">
              <a:latin typeface="Arial"/>
            </a:endParaRPr>
          </a:p>
        </p:txBody>
      </p:sp>
      <p:sp>
        <p:nvSpPr>
          <p:cNvPr id="67" name="CustomShape 9"/>
          <p:cNvSpPr/>
          <p:nvPr/>
        </p:nvSpPr>
        <p:spPr>
          <a:xfrm>
            <a:off x="6349320" y="1232640"/>
            <a:ext cx="2232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Nom de l’action</a:t>
            </a:r>
            <a:endParaRPr b="0" lang="fr-FR" sz="1800" spc="-1" strike="noStrike">
              <a:latin typeface="Arial"/>
            </a:endParaRPr>
          </a:p>
        </p:txBody>
      </p:sp>
      <p:sp>
        <p:nvSpPr>
          <p:cNvPr id="68" name="CustomShape 10"/>
          <p:cNvSpPr/>
          <p:nvPr/>
        </p:nvSpPr>
        <p:spPr>
          <a:xfrm>
            <a:off x="644436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Nb participants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69" name="CustomShape 11"/>
          <p:cNvSpPr/>
          <p:nvPr/>
        </p:nvSpPr>
        <p:spPr>
          <a:xfrm>
            <a:off x="1331640" y="1412640"/>
            <a:ext cx="216000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VENDEE</a:t>
            </a:r>
            <a:endParaRPr b="0" lang="fr-FR" sz="1200" spc="-1" strike="noStrike">
              <a:latin typeface="Arial"/>
            </a:endParaRPr>
          </a:p>
        </p:txBody>
      </p:sp>
      <p:sp>
        <p:nvSpPr>
          <p:cNvPr id="70" name="CustomShape 12"/>
          <p:cNvSpPr/>
          <p:nvPr/>
        </p:nvSpPr>
        <p:spPr>
          <a:xfrm>
            <a:off x="1331640" y="1052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District</a:t>
            </a:r>
            <a:endParaRPr b="0" lang="fr-FR" sz="1800" spc="-1" strike="noStrike">
              <a:latin typeface="Arial"/>
            </a:endParaRPr>
          </a:p>
        </p:txBody>
      </p:sp>
      <p:sp>
        <p:nvSpPr>
          <p:cNvPr id="71" name="CustomShape 13"/>
          <p:cNvSpPr/>
          <p:nvPr/>
        </p:nvSpPr>
        <p:spPr>
          <a:xfrm>
            <a:off x="385200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Date </a:t>
            </a:r>
            <a:endParaRPr b="0" lang="fr-FR" sz="1400" spc="-1" strike="noStrike">
              <a:latin typeface="Arial"/>
            </a:endParaRPr>
          </a:p>
        </p:txBody>
      </p:sp>
      <p:sp>
        <p:nvSpPr>
          <p:cNvPr id="72" name="CustomShape 14"/>
          <p:cNvSpPr/>
          <p:nvPr/>
        </p:nvSpPr>
        <p:spPr>
          <a:xfrm>
            <a:off x="6444360" y="6548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Catégorie</a:t>
            </a:r>
            <a:r>
              <a:rPr b="0" lang="fr-FR" sz="1400" spc="-1" strike="noStrike">
                <a:solidFill>
                  <a:srgbClr val="ffffff"/>
                </a:solidFill>
                <a:latin typeface="Times New Roman"/>
              </a:rPr>
              <a: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73" name="CustomShape 15"/>
          <p:cNvSpPr/>
          <p:nvPr/>
        </p:nvSpPr>
        <p:spPr>
          <a:xfrm>
            <a:off x="1331640" y="548640"/>
            <a:ext cx="2160000" cy="413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USAV ST HILAIRE DES LOGES</a:t>
            </a:r>
            <a:endParaRPr b="0" lang="fr-FR" sz="1200" spc="-1" strike="noStrike">
              <a:latin typeface="Arial"/>
            </a:endParaRPr>
          </a:p>
        </p:txBody>
      </p:sp>
      <p:sp>
        <p:nvSpPr>
          <p:cNvPr id="74" name="CustomShape 16"/>
          <p:cNvSpPr/>
          <p:nvPr/>
        </p:nvSpPr>
        <p:spPr>
          <a:xfrm>
            <a:off x="4478400" y="180000"/>
            <a:ext cx="13906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100" spc="-1" strike="noStrike">
                <a:solidFill>
                  <a:srgbClr val="000000"/>
                </a:solidFill>
                <a:latin typeface="Times New Roman"/>
              </a:rPr>
              <a:t>DU 22/02/2021</a:t>
            </a:r>
            <a:endParaRPr b="0" lang="fr-FR" sz="1100" spc="-1" strike="noStrike">
              <a:latin typeface="Arial"/>
            </a:endParaRPr>
          </a:p>
          <a:p>
            <a:pPr algn="ctr">
              <a:lnSpc>
                <a:spcPct val="100000"/>
              </a:lnSpc>
            </a:pPr>
            <a:r>
              <a:rPr b="0" lang="fr-FR" sz="1100" spc="-1" strike="noStrike">
                <a:solidFill>
                  <a:srgbClr val="000000"/>
                </a:solidFill>
                <a:latin typeface="Times New Roman"/>
              </a:rPr>
              <a:t>Au 26/02/2021</a:t>
            </a:r>
            <a:endParaRPr b="0" lang="fr-FR" sz="1100" spc="-1" strike="noStrike">
              <a:latin typeface="Arial"/>
            </a:endParaRPr>
          </a:p>
        </p:txBody>
      </p:sp>
      <p:sp>
        <p:nvSpPr>
          <p:cNvPr id="75" name="CustomShape 17"/>
          <p:cNvSpPr/>
          <p:nvPr/>
        </p:nvSpPr>
        <p:spPr>
          <a:xfrm>
            <a:off x="7836840" y="190800"/>
            <a:ext cx="7444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50</a:t>
            </a:r>
            <a:endParaRPr b="0" lang="fr-FR" sz="1200" spc="-1" strike="noStrike">
              <a:latin typeface="Arial"/>
            </a:endParaRPr>
          </a:p>
        </p:txBody>
      </p:sp>
      <p:sp>
        <p:nvSpPr>
          <p:cNvPr id="76" name="CustomShape 18"/>
          <p:cNvSpPr/>
          <p:nvPr/>
        </p:nvSpPr>
        <p:spPr>
          <a:xfrm>
            <a:off x="7501320" y="646200"/>
            <a:ext cx="108432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100" spc="-1" strike="noStrike">
                <a:solidFill>
                  <a:srgbClr val="000000"/>
                </a:solidFill>
                <a:latin typeface="Times New Roman"/>
              </a:rPr>
              <a:t>U7-U9-U11-U13</a:t>
            </a:r>
            <a:endParaRPr b="0" lang="fr-FR" sz="1100" spc="-1" strike="noStrike">
              <a:latin typeface="Arial"/>
            </a:endParaRPr>
          </a:p>
        </p:txBody>
      </p:sp>
      <p:pic>
        <p:nvPicPr>
          <p:cNvPr id="77" name="Picture 2" descr=""/>
          <p:cNvPicPr/>
          <p:nvPr/>
        </p:nvPicPr>
        <p:blipFill>
          <a:blip r:embed="rId2"/>
          <a:srcRect l="10812" t="21118" r="18923" b="12951"/>
          <a:stretch/>
        </p:blipFill>
        <p:spPr>
          <a:xfrm>
            <a:off x="4118400" y="723240"/>
            <a:ext cx="1698840" cy="2027160"/>
          </a:xfrm>
          <a:prstGeom prst="rect">
            <a:avLst/>
          </a:prstGeom>
          <a:ln w="9525">
            <a:solidFill>
              <a:schemeClr val="tx1"/>
            </a:solidFill>
            <a:miter/>
          </a:ln>
        </p:spPr>
      </p:pic>
      <p:pic>
        <p:nvPicPr>
          <p:cNvPr id="78" name="Image 27" descr="RÃ©sultat de recherche d'images pour &quot;logo FFF&quot;"/>
          <p:cNvPicPr/>
          <p:nvPr/>
        </p:nvPicPr>
        <p:blipFill>
          <a:blip r:embed="rId3"/>
          <a:stretch/>
        </p:blipFill>
        <p:spPr>
          <a:xfrm>
            <a:off x="118080" y="165240"/>
            <a:ext cx="586440" cy="719640"/>
          </a:xfrm>
          <a:prstGeom prst="rect">
            <a:avLst/>
          </a:prstGeom>
          <a:ln w="0">
            <a:noFill/>
          </a:ln>
        </p:spPr>
      </p:pic>
      <p:pic>
        <p:nvPicPr>
          <p:cNvPr id="79" name="Image 28" descr=""/>
          <p:cNvPicPr/>
          <p:nvPr/>
        </p:nvPicPr>
        <p:blipFill>
          <a:blip r:embed="rId4"/>
          <a:stretch/>
        </p:blipFill>
        <p:spPr>
          <a:xfrm>
            <a:off x="118080" y="1046160"/>
            <a:ext cx="586440" cy="726120"/>
          </a:xfrm>
          <a:prstGeom prst="rect">
            <a:avLst/>
          </a:prstGeom>
          <a:ln w="0">
            <a:noFill/>
          </a:ln>
        </p:spPr>
      </p:pic>
      <p:pic>
        <p:nvPicPr>
          <p:cNvPr id="80" name="Image 2" descr=""/>
          <p:cNvPicPr/>
          <p:nvPr/>
        </p:nvPicPr>
        <p:blipFill>
          <a:blip r:embed="rId5"/>
          <a:stretch/>
        </p:blipFill>
        <p:spPr>
          <a:xfrm>
            <a:off x="72360" y="1917000"/>
            <a:ext cx="678240" cy="665280"/>
          </a:xfrm>
          <a:prstGeom prst="rect">
            <a:avLst/>
          </a:prstGeom>
          <a:ln w="0">
            <a:noFill/>
          </a:ln>
          <a:effectLst>
            <a:softEdge rad="63360"/>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1043640" y="692640"/>
            <a:ext cx="7776360" cy="46533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fr-FR" sz="1200" spc="-1" strike="noStrike">
                <a:solidFill>
                  <a:srgbClr val="000000"/>
                </a:solidFill>
                <a:latin typeface="Century Gothic"/>
              </a:rPr>
              <a:t>LA COURSE D’ORIENTATION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Century Gothic"/>
              </a:rPr>
              <a:t>Les enfants se sont répartis par équipe de 3 ou 4. Le principe général est de retrouver des drapeaux de nations ou de clubs de football dissimulés sur le stade à partir d’une photo. Lorsque le drapeau est vu par les membres de l’équipe, ils retournent au point de départ afin de donner le nom d’appartenance du drapeau (ou décrire le drapeau pour ceux qui ne le connaissent pas). Si la réponse est bonne : l’équipe doit réaliser un défi foot avant de pouvoir retourner chercher un autre drapeau.</a:t>
            </a:r>
            <a:endParaRPr b="0" lang="fr-FR" sz="1200" spc="-1" strike="noStrike">
              <a:latin typeface="Arial"/>
            </a:endParaRPr>
          </a:p>
          <a:p>
            <a:pPr algn="just">
              <a:lnSpc>
                <a:spcPct val="100000"/>
              </a:lnSpc>
            </a:pPr>
            <a:r>
              <a:rPr b="0" lang="fr-FR" sz="1200" spc="-1" strike="noStrike">
                <a:solidFill>
                  <a:srgbClr val="000000"/>
                </a:solidFill>
                <a:latin typeface="Century Gothic"/>
              </a:rPr>
              <a:t>Difficulté supplémentaire pour les u11 et u13 : placer l’endroit de la photo sur un plan du stade.</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u="sng">
                <a:solidFill>
                  <a:srgbClr val="000000"/>
                </a:solidFill>
                <a:uFillTx/>
                <a:latin typeface="Century Gothic"/>
              </a:rPr>
              <a:t>OBJECTIFS</a:t>
            </a:r>
            <a:r>
              <a:rPr b="0" lang="fr-FR" sz="1200" spc="-1" strike="noStrike">
                <a:solidFill>
                  <a:srgbClr val="000000"/>
                </a:solidFill>
                <a:latin typeface="Century Gothic"/>
              </a:rPr>
              <a:t> : </a:t>
            </a:r>
            <a:endParaRPr b="0" lang="fr-FR" sz="1200" spc="-1" strike="noStrike">
              <a:latin typeface="Arial"/>
            </a:endParaRPr>
          </a:p>
          <a:p>
            <a:pPr marL="171360" indent="-171000" algn="just">
              <a:lnSpc>
                <a:spcPct val="100000"/>
              </a:lnSpc>
              <a:buClr>
                <a:srgbClr val="000000"/>
              </a:buClr>
              <a:buFont typeface="StarSymbol"/>
              <a:buChar char="-"/>
            </a:pPr>
            <a:r>
              <a:rPr b="0" lang="fr-FR" sz="1200" spc="-1" strike="noStrike">
                <a:solidFill>
                  <a:srgbClr val="000000"/>
                </a:solidFill>
                <a:latin typeface="Century Gothic"/>
              </a:rPr>
              <a:t>Développer l’esprit d’équipe tout en s’amusant (s’écouter pour retrouver les drapeaux, s’entraider dans la réalisation des défis)</a:t>
            </a:r>
            <a:endParaRPr b="0" lang="fr-FR" sz="1200" spc="-1" strike="noStrike">
              <a:latin typeface="Arial"/>
            </a:endParaRPr>
          </a:p>
          <a:p>
            <a:pPr marL="171360" indent="-171000" algn="just">
              <a:lnSpc>
                <a:spcPct val="100000"/>
              </a:lnSpc>
              <a:buClr>
                <a:srgbClr val="000000"/>
              </a:buClr>
              <a:buFont typeface="StarSymbol"/>
              <a:buChar char="-"/>
            </a:pPr>
            <a:r>
              <a:rPr b="0" lang="fr-FR" sz="1200" spc="-1" strike="noStrike">
                <a:solidFill>
                  <a:srgbClr val="000000"/>
                </a:solidFill>
                <a:latin typeface="Century Gothic"/>
              </a:rPr>
              <a:t>Découvrir et connaître les drapeaux des nations et des clubs de football</a:t>
            </a:r>
            <a:endParaRPr b="0" lang="fr-FR" sz="1200" spc="-1" strike="noStrike">
              <a:latin typeface="Arial"/>
            </a:endParaRPr>
          </a:p>
          <a:p>
            <a:pPr marL="171360" indent="-171000" algn="just">
              <a:lnSpc>
                <a:spcPct val="100000"/>
              </a:lnSpc>
              <a:buClr>
                <a:srgbClr val="000000"/>
              </a:buClr>
              <a:buFont typeface="StarSymbol"/>
              <a:buChar char="-"/>
            </a:pPr>
            <a:r>
              <a:rPr b="0" lang="fr-FR" sz="1200" spc="-1" strike="noStrike">
                <a:solidFill>
                  <a:srgbClr val="000000"/>
                </a:solidFill>
                <a:latin typeface="Century Gothic"/>
              </a:rPr>
              <a:t>Savoir se situer dans l’espace et connaître l’environnement qui m’entoure</a:t>
            </a:r>
            <a:endParaRPr b="0" lang="fr-FR" sz="1200" spc="-1" strike="noStrike">
              <a:latin typeface="Arial"/>
            </a:endParaRPr>
          </a:p>
          <a:p>
            <a:pPr marL="171360" indent="-171000" algn="just">
              <a:lnSpc>
                <a:spcPct val="100000"/>
              </a:lnSpc>
              <a:buClr>
                <a:srgbClr val="000000"/>
              </a:buClr>
              <a:buFont typeface="StarSymbol"/>
              <a:buChar char="-"/>
            </a:pPr>
            <a:r>
              <a:rPr b="0" lang="fr-FR" sz="1200" spc="-1" strike="noStrike">
                <a:solidFill>
                  <a:srgbClr val="000000"/>
                </a:solidFill>
                <a:latin typeface="Century Gothic"/>
              </a:rPr>
              <a:t>Se dépenser en jouant et en alliant culture et football</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1" lang="fr-FR" sz="1200" spc="-1" strike="noStrike" u="sng">
                <a:solidFill>
                  <a:srgbClr val="000000"/>
                </a:solidFill>
                <a:uFillTx/>
                <a:latin typeface="Century Gothic"/>
              </a:rPr>
              <a:t>BILAN CHIFFRE :</a:t>
            </a:r>
            <a:endParaRPr b="0" lang="fr-FR" sz="1200" spc="-1" strike="noStrike">
              <a:latin typeface="Arial"/>
            </a:endParaRPr>
          </a:p>
          <a:p>
            <a:pPr algn="just">
              <a:lnSpc>
                <a:spcPct val="100000"/>
              </a:lnSpc>
            </a:pPr>
            <a:endParaRPr b="0" lang="fr-FR" sz="1200" spc="-1" strike="noStrike">
              <a:latin typeface="Arial"/>
            </a:endParaRPr>
          </a:p>
          <a:p>
            <a:pPr algn="just">
              <a:lnSpc>
                <a:spcPct val="100000"/>
              </a:lnSpc>
            </a:pPr>
            <a:r>
              <a:rPr b="0" lang="fr-FR" sz="1200" spc="-1" strike="noStrike">
                <a:solidFill>
                  <a:srgbClr val="000000"/>
                </a:solidFill>
                <a:latin typeface="Century Gothic"/>
              </a:rPr>
              <a:t>11 enfants ont participé à une séance de stage</a:t>
            </a:r>
            <a:endParaRPr b="0" lang="fr-FR" sz="1200" spc="-1" strike="noStrike">
              <a:latin typeface="Arial"/>
            </a:endParaRPr>
          </a:p>
          <a:p>
            <a:pPr algn="just">
              <a:lnSpc>
                <a:spcPct val="100000"/>
              </a:lnSpc>
            </a:pPr>
            <a:r>
              <a:rPr b="0" lang="fr-FR" sz="1200" spc="-1" strike="noStrike">
                <a:solidFill>
                  <a:srgbClr val="000000"/>
                </a:solidFill>
                <a:latin typeface="Century Gothic"/>
              </a:rPr>
              <a:t>19 enfants ont participé aux 2 séances de stage de leur catégorie</a:t>
            </a:r>
            <a:endParaRPr b="0" lang="fr-FR" sz="1200" spc="-1" strike="noStrike">
              <a:latin typeface="Arial"/>
            </a:endParaRPr>
          </a:p>
          <a:p>
            <a:pPr algn="just">
              <a:lnSpc>
                <a:spcPct val="100000"/>
              </a:lnSpc>
            </a:pPr>
            <a:r>
              <a:rPr b="0" lang="fr-FR" sz="1200" spc="-1" strike="noStrike">
                <a:solidFill>
                  <a:srgbClr val="000000"/>
                </a:solidFill>
                <a:latin typeface="Century Gothic"/>
              </a:rPr>
              <a:t>20 enfants ont participé aux 3 séances de leur catégorie</a:t>
            </a:r>
            <a:endParaRPr b="0" lang="fr-FR" sz="1200" spc="-1" strike="noStrike">
              <a:latin typeface="Arial"/>
            </a:endParaRPr>
          </a:p>
          <a:p>
            <a:pPr algn="just">
              <a:lnSpc>
                <a:spcPct val="100000"/>
              </a:lnSpc>
            </a:pPr>
            <a:r>
              <a:rPr b="0" lang="fr-FR" sz="1200" spc="-1" strike="noStrike">
                <a:solidFill>
                  <a:srgbClr val="000000"/>
                </a:solidFill>
                <a:latin typeface="Century Gothic"/>
              </a:rPr>
              <a:t>35 licenciés de l’USAV</a:t>
            </a:r>
            <a:endParaRPr b="0" lang="fr-FR" sz="1200" spc="-1" strike="noStrike">
              <a:latin typeface="Arial"/>
            </a:endParaRPr>
          </a:p>
          <a:p>
            <a:pPr algn="just">
              <a:lnSpc>
                <a:spcPct val="100000"/>
              </a:lnSpc>
            </a:pPr>
            <a:r>
              <a:rPr b="0" lang="fr-FR" sz="1200" spc="-1" strike="noStrike">
                <a:solidFill>
                  <a:srgbClr val="000000"/>
                </a:solidFill>
                <a:latin typeface="Century Gothic"/>
              </a:rPr>
              <a:t>10 enfants non licenciés</a:t>
            </a:r>
            <a:endParaRPr b="0" lang="fr-FR" sz="1200" spc="-1" strike="noStrike">
              <a:latin typeface="Arial"/>
            </a:endParaRPr>
          </a:p>
          <a:p>
            <a:pPr algn="just">
              <a:lnSpc>
                <a:spcPct val="100000"/>
              </a:lnSpc>
            </a:pPr>
            <a:r>
              <a:rPr b="0" lang="fr-FR" sz="1200" spc="-1" strike="noStrike">
                <a:solidFill>
                  <a:srgbClr val="000000"/>
                </a:solidFill>
                <a:latin typeface="Century Gothic"/>
              </a:rPr>
              <a:t>2 licenciés du Vendée Fontenay Foot</a:t>
            </a:r>
            <a:endParaRPr b="0" lang="fr-FR" sz="1200" spc="-1" strike="noStrike">
              <a:latin typeface="Arial"/>
            </a:endParaRPr>
          </a:p>
          <a:p>
            <a:pPr algn="just">
              <a:lnSpc>
                <a:spcPct val="100000"/>
              </a:lnSpc>
            </a:pPr>
            <a:r>
              <a:rPr b="0" lang="fr-FR" sz="1200" spc="-1" strike="noStrike">
                <a:solidFill>
                  <a:srgbClr val="000000"/>
                </a:solidFill>
                <a:latin typeface="Century Gothic"/>
              </a:rPr>
              <a:t>3 licenciés de l’Entente Sud Vendée</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83" name="CustomShape 2"/>
          <p:cNvSpPr/>
          <p:nvPr/>
        </p:nvSpPr>
        <p:spPr>
          <a:xfrm>
            <a:off x="1331640" y="693720"/>
            <a:ext cx="7344360" cy="593964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pic>
        <p:nvPicPr>
          <p:cNvPr id="84" name="Image 6" descr="RÃ©sultat de recherche d'images pour &quot;logo FFF&quot;"/>
          <p:cNvPicPr/>
          <p:nvPr/>
        </p:nvPicPr>
        <p:blipFill>
          <a:blip r:embed="rId1"/>
          <a:stretch/>
        </p:blipFill>
        <p:spPr>
          <a:xfrm>
            <a:off x="118080" y="165240"/>
            <a:ext cx="586440" cy="719640"/>
          </a:xfrm>
          <a:prstGeom prst="rect">
            <a:avLst/>
          </a:prstGeom>
          <a:ln w="0">
            <a:noFill/>
          </a:ln>
        </p:spPr>
      </p:pic>
      <p:pic>
        <p:nvPicPr>
          <p:cNvPr id="85" name="Image 8" descr=""/>
          <p:cNvPicPr/>
          <p:nvPr/>
        </p:nvPicPr>
        <p:blipFill>
          <a:blip r:embed="rId2"/>
          <a:stretch/>
        </p:blipFill>
        <p:spPr>
          <a:xfrm>
            <a:off x="118080" y="1046160"/>
            <a:ext cx="586440" cy="726120"/>
          </a:xfrm>
          <a:prstGeom prst="rect">
            <a:avLst/>
          </a:prstGeom>
          <a:ln w="0">
            <a:noFill/>
          </a:ln>
        </p:spPr>
      </p:pic>
      <p:pic>
        <p:nvPicPr>
          <p:cNvPr id="86" name="Image 9" descr=""/>
          <p:cNvPicPr/>
          <p:nvPr/>
        </p:nvPicPr>
        <p:blipFill>
          <a:blip r:embed="rId3"/>
          <a:stretch/>
        </p:blipFill>
        <p:spPr>
          <a:xfrm>
            <a:off x="72360" y="1917000"/>
            <a:ext cx="678240" cy="665280"/>
          </a:xfrm>
          <a:prstGeom prst="rect">
            <a:avLst/>
          </a:prstGeom>
          <a:ln w="0">
            <a:noFill/>
          </a:ln>
          <a:effectLst>
            <a:softEdge rad="63360"/>
          </a:effectLst>
        </p:spPr>
      </p:pic>
      <p:sp>
        <p:nvSpPr>
          <p:cNvPr id="87" name="CustomShape 3"/>
          <p:cNvSpPr/>
          <p:nvPr/>
        </p:nvSpPr>
        <p:spPr>
          <a:xfrm>
            <a:off x="1331640" y="169920"/>
            <a:ext cx="7344360" cy="47592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2800" spc="-1" strike="noStrike">
                <a:solidFill>
                  <a:srgbClr val="ffffff"/>
                </a:solidFill>
                <a:latin typeface="Times New Roman"/>
              </a:rPr>
              <a:t>PHOTOS DE L’ACTION</a:t>
            </a:r>
            <a:endParaRPr b="0" lang="fr-FR" sz="2800" spc="-1" strike="noStrike">
              <a:latin typeface="Arial"/>
            </a:endParaRPr>
          </a:p>
        </p:txBody>
      </p:sp>
      <p:sp>
        <p:nvSpPr>
          <p:cNvPr id="88" name="CustomShape 4"/>
          <p:cNvSpPr/>
          <p:nvPr/>
        </p:nvSpPr>
        <p:spPr>
          <a:xfrm>
            <a:off x="4789800" y="1772640"/>
            <a:ext cx="3886560" cy="11876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fr-FR" sz="2400" spc="-1" strike="noStrike">
                <a:solidFill>
                  <a:srgbClr val="000000"/>
                </a:solidFill>
                <a:latin typeface="Times New Roman"/>
              </a:rPr>
              <a:t>Exemples de photos indiquant approximativement l’endroit où se cache le drapeau</a:t>
            </a:r>
            <a:endParaRPr b="0" lang="fr-FR" sz="2400" spc="-1" strike="noStrike">
              <a:latin typeface="Arial"/>
            </a:endParaRPr>
          </a:p>
        </p:txBody>
      </p:sp>
      <p:sp>
        <p:nvSpPr>
          <p:cNvPr id="89" name="CustomShape 5"/>
          <p:cNvSpPr/>
          <p:nvPr/>
        </p:nvSpPr>
        <p:spPr>
          <a:xfrm>
            <a:off x="1398240" y="4437000"/>
            <a:ext cx="3491640" cy="155340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fr-FR" sz="2400" spc="-1" strike="noStrike">
                <a:solidFill>
                  <a:srgbClr val="000000"/>
                </a:solidFill>
                <a:latin typeface="Times New Roman"/>
              </a:rPr>
              <a:t>Exemple de défi : Envoyer le ballon dans la poubelle par une pichenette ou une louche (u11-u13)</a:t>
            </a:r>
            <a:endParaRPr b="0" lang="fr-FR" sz="2400" spc="-1" strike="noStrike">
              <a:latin typeface="Arial"/>
            </a:endParaRPr>
          </a:p>
        </p:txBody>
      </p:sp>
      <p:sp>
        <p:nvSpPr>
          <p:cNvPr id="90" name="CustomShape 6"/>
          <p:cNvSpPr/>
          <p:nvPr/>
        </p:nvSpPr>
        <p:spPr>
          <a:xfrm>
            <a:off x="3144240" y="798120"/>
            <a:ext cx="457164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Times New Roman"/>
              </a:rPr>
              <a:t>LA COURSE D’ORIENTATION</a:t>
            </a:r>
            <a:endParaRPr b="0" lang="fr-FR" sz="2400" spc="-1" strike="noStrike">
              <a:latin typeface="Arial"/>
            </a:endParaRPr>
          </a:p>
        </p:txBody>
      </p:sp>
      <p:pic>
        <p:nvPicPr>
          <p:cNvPr id="91" name="Image 4" descr="Une image contenant herbe&#10;&#10;Description générée automatiquement"/>
          <p:cNvPicPr/>
          <p:nvPr/>
        </p:nvPicPr>
        <p:blipFill>
          <a:blip r:embed="rId4"/>
          <a:stretch/>
        </p:blipFill>
        <p:spPr>
          <a:xfrm>
            <a:off x="1398240" y="1388880"/>
            <a:ext cx="1661040" cy="2215080"/>
          </a:xfrm>
          <a:prstGeom prst="rect">
            <a:avLst/>
          </a:prstGeom>
          <a:ln w="0">
            <a:noFill/>
          </a:ln>
        </p:spPr>
      </p:pic>
      <p:pic>
        <p:nvPicPr>
          <p:cNvPr id="92" name="Image 13" descr=""/>
          <p:cNvPicPr/>
          <p:nvPr/>
        </p:nvPicPr>
        <p:blipFill>
          <a:blip r:embed="rId5"/>
          <a:srcRect l="0" t="9186" r="0" b="37146"/>
          <a:stretch/>
        </p:blipFill>
        <p:spPr>
          <a:xfrm>
            <a:off x="5148000" y="4005000"/>
            <a:ext cx="3240000" cy="2318040"/>
          </a:xfrm>
          <a:prstGeom prst="rect">
            <a:avLst/>
          </a:prstGeom>
          <a:ln w="0">
            <a:noFill/>
          </a:ln>
        </p:spPr>
      </p:pic>
      <p:pic>
        <p:nvPicPr>
          <p:cNvPr id="93" name="Image 17" descr="Une image contenant arbre, extérieur, clôture&#10;&#10;Description générée automatiquement"/>
          <p:cNvPicPr/>
          <p:nvPr/>
        </p:nvPicPr>
        <p:blipFill>
          <a:blip r:embed="rId6"/>
          <a:stretch/>
        </p:blipFill>
        <p:spPr>
          <a:xfrm>
            <a:off x="3144240" y="1896480"/>
            <a:ext cx="1560600" cy="2080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95" name="CustomShape 2"/>
          <p:cNvSpPr/>
          <p:nvPr/>
        </p:nvSpPr>
        <p:spPr>
          <a:xfrm>
            <a:off x="1331640" y="712080"/>
            <a:ext cx="7344360" cy="593964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pic>
        <p:nvPicPr>
          <p:cNvPr id="96" name="Image 6" descr="RÃ©sultat de recherche d'images pour &quot;logo FFF&quot;"/>
          <p:cNvPicPr/>
          <p:nvPr/>
        </p:nvPicPr>
        <p:blipFill>
          <a:blip r:embed="rId1"/>
          <a:stretch/>
        </p:blipFill>
        <p:spPr>
          <a:xfrm>
            <a:off x="118080" y="165240"/>
            <a:ext cx="586440" cy="719640"/>
          </a:xfrm>
          <a:prstGeom prst="rect">
            <a:avLst/>
          </a:prstGeom>
          <a:ln w="0">
            <a:noFill/>
          </a:ln>
        </p:spPr>
      </p:pic>
      <p:pic>
        <p:nvPicPr>
          <p:cNvPr id="97" name="Image 8" descr=""/>
          <p:cNvPicPr/>
          <p:nvPr/>
        </p:nvPicPr>
        <p:blipFill>
          <a:blip r:embed="rId2"/>
          <a:stretch/>
        </p:blipFill>
        <p:spPr>
          <a:xfrm>
            <a:off x="118080" y="1046160"/>
            <a:ext cx="586440" cy="726120"/>
          </a:xfrm>
          <a:prstGeom prst="rect">
            <a:avLst/>
          </a:prstGeom>
          <a:ln w="0">
            <a:noFill/>
          </a:ln>
        </p:spPr>
      </p:pic>
      <p:pic>
        <p:nvPicPr>
          <p:cNvPr id="98" name="Image 9" descr=""/>
          <p:cNvPicPr/>
          <p:nvPr/>
        </p:nvPicPr>
        <p:blipFill>
          <a:blip r:embed="rId3"/>
          <a:stretch/>
        </p:blipFill>
        <p:spPr>
          <a:xfrm>
            <a:off x="72360" y="1917000"/>
            <a:ext cx="678240" cy="665280"/>
          </a:xfrm>
          <a:prstGeom prst="rect">
            <a:avLst/>
          </a:prstGeom>
          <a:ln w="0">
            <a:noFill/>
          </a:ln>
          <a:effectLst>
            <a:softEdge rad="63360"/>
          </a:effectLst>
        </p:spPr>
      </p:pic>
      <p:sp>
        <p:nvSpPr>
          <p:cNvPr id="99" name="CustomShape 3"/>
          <p:cNvSpPr/>
          <p:nvPr/>
        </p:nvSpPr>
        <p:spPr>
          <a:xfrm>
            <a:off x="1331640" y="169920"/>
            <a:ext cx="7344360" cy="47592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2800" spc="-1" strike="noStrike">
                <a:solidFill>
                  <a:srgbClr val="ffffff"/>
                </a:solidFill>
                <a:latin typeface="Times New Roman"/>
              </a:rPr>
              <a:t>PHOTO DE L’ACTION</a:t>
            </a:r>
            <a:endParaRPr b="0" lang="fr-FR" sz="2800" spc="-1" strike="noStrike">
              <a:latin typeface="Arial"/>
            </a:endParaRPr>
          </a:p>
        </p:txBody>
      </p:sp>
      <p:sp>
        <p:nvSpPr>
          <p:cNvPr id="100" name="CustomShape 4"/>
          <p:cNvSpPr/>
          <p:nvPr/>
        </p:nvSpPr>
        <p:spPr>
          <a:xfrm>
            <a:off x="3780000" y="942840"/>
            <a:ext cx="266400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Times New Roman"/>
              </a:rPr>
              <a:t>PLAN DU STADE</a:t>
            </a:r>
            <a:endParaRPr b="0" lang="fr-FR" sz="2400" spc="-1" strike="noStrike">
              <a:latin typeface="Arial"/>
            </a:endParaRPr>
          </a:p>
        </p:txBody>
      </p:sp>
      <p:pic>
        <p:nvPicPr>
          <p:cNvPr id="101" name="Image 11" descr=""/>
          <p:cNvPicPr/>
          <p:nvPr/>
        </p:nvPicPr>
        <p:blipFill>
          <a:blip r:embed="rId4"/>
          <a:srcRect l="33467" t="28224" r="20866" b="13603"/>
          <a:stretch/>
        </p:blipFill>
        <p:spPr>
          <a:xfrm>
            <a:off x="1619640" y="1556640"/>
            <a:ext cx="6840360" cy="49010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103" name="CustomShape 2"/>
          <p:cNvSpPr/>
          <p:nvPr/>
        </p:nvSpPr>
        <p:spPr>
          <a:xfrm>
            <a:off x="1331640" y="712080"/>
            <a:ext cx="7344360" cy="593964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pic>
        <p:nvPicPr>
          <p:cNvPr id="104" name="Image 6" descr="RÃ©sultat de recherche d'images pour &quot;logo FFF&quot;"/>
          <p:cNvPicPr/>
          <p:nvPr/>
        </p:nvPicPr>
        <p:blipFill>
          <a:blip r:embed="rId1"/>
          <a:stretch/>
        </p:blipFill>
        <p:spPr>
          <a:xfrm>
            <a:off x="118080" y="165240"/>
            <a:ext cx="586440" cy="719640"/>
          </a:xfrm>
          <a:prstGeom prst="rect">
            <a:avLst/>
          </a:prstGeom>
          <a:ln w="0">
            <a:noFill/>
          </a:ln>
        </p:spPr>
      </p:pic>
      <p:pic>
        <p:nvPicPr>
          <p:cNvPr id="105" name="Image 8" descr=""/>
          <p:cNvPicPr/>
          <p:nvPr/>
        </p:nvPicPr>
        <p:blipFill>
          <a:blip r:embed="rId2"/>
          <a:stretch/>
        </p:blipFill>
        <p:spPr>
          <a:xfrm>
            <a:off x="118080" y="1046160"/>
            <a:ext cx="586440" cy="726120"/>
          </a:xfrm>
          <a:prstGeom prst="rect">
            <a:avLst/>
          </a:prstGeom>
          <a:ln w="0">
            <a:noFill/>
          </a:ln>
        </p:spPr>
      </p:pic>
      <p:pic>
        <p:nvPicPr>
          <p:cNvPr id="106" name="Image 9" descr=""/>
          <p:cNvPicPr/>
          <p:nvPr/>
        </p:nvPicPr>
        <p:blipFill>
          <a:blip r:embed="rId3"/>
          <a:stretch/>
        </p:blipFill>
        <p:spPr>
          <a:xfrm>
            <a:off x="72360" y="1917000"/>
            <a:ext cx="678240" cy="665280"/>
          </a:xfrm>
          <a:prstGeom prst="rect">
            <a:avLst/>
          </a:prstGeom>
          <a:ln w="0">
            <a:noFill/>
          </a:ln>
          <a:effectLst>
            <a:softEdge rad="63360"/>
          </a:effectLst>
        </p:spPr>
      </p:pic>
      <p:sp>
        <p:nvSpPr>
          <p:cNvPr id="107" name="CustomShape 3"/>
          <p:cNvSpPr/>
          <p:nvPr/>
        </p:nvSpPr>
        <p:spPr>
          <a:xfrm>
            <a:off x="1331640" y="118800"/>
            <a:ext cx="7344360" cy="47592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2800" spc="-1" strike="noStrike">
                <a:solidFill>
                  <a:srgbClr val="ffffff"/>
                </a:solidFill>
                <a:latin typeface="Times New Roman"/>
              </a:rPr>
              <a:t>PHOTOS DIVERSES</a:t>
            </a:r>
            <a:endParaRPr b="0" lang="fr-FR" sz="2800" spc="-1" strike="noStrike">
              <a:latin typeface="Arial"/>
            </a:endParaRPr>
          </a:p>
        </p:txBody>
      </p:sp>
      <p:sp>
        <p:nvSpPr>
          <p:cNvPr id="108" name="CustomShape 4"/>
          <p:cNvSpPr/>
          <p:nvPr/>
        </p:nvSpPr>
        <p:spPr>
          <a:xfrm>
            <a:off x="2627640" y="815400"/>
            <a:ext cx="49683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Times New Roman"/>
              </a:rPr>
              <a:t>QUELQUES PHOTOS DU STAGE</a:t>
            </a:r>
            <a:endParaRPr b="0" lang="fr-FR" sz="2400" spc="-1" strike="noStrike">
              <a:latin typeface="Arial"/>
            </a:endParaRPr>
          </a:p>
        </p:txBody>
      </p:sp>
      <p:pic>
        <p:nvPicPr>
          <p:cNvPr id="109" name="Image 4" descr="Une image contenant herbe, extérieur, ciel, enfant&#10;&#10;Description générée automatiquement"/>
          <p:cNvPicPr/>
          <p:nvPr/>
        </p:nvPicPr>
        <p:blipFill>
          <a:blip r:embed="rId4"/>
          <a:stretch/>
        </p:blipFill>
        <p:spPr>
          <a:xfrm>
            <a:off x="1547640" y="1409400"/>
            <a:ext cx="1221120" cy="1628280"/>
          </a:xfrm>
          <a:prstGeom prst="rect">
            <a:avLst/>
          </a:prstGeom>
          <a:ln w="0">
            <a:noFill/>
          </a:ln>
        </p:spPr>
      </p:pic>
      <p:pic>
        <p:nvPicPr>
          <p:cNvPr id="110" name="Image 3" descr="Une image contenant herbe, ciel, extérieur, champ&#10;&#10;Description générée automatiquement"/>
          <p:cNvPicPr/>
          <p:nvPr/>
        </p:nvPicPr>
        <p:blipFill>
          <a:blip r:embed="rId5"/>
          <a:srcRect l="15476" t="19983" r="19249" b="14803"/>
          <a:stretch/>
        </p:blipFill>
        <p:spPr>
          <a:xfrm>
            <a:off x="3350160" y="1379520"/>
            <a:ext cx="1221120" cy="1658520"/>
          </a:xfrm>
          <a:prstGeom prst="rect">
            <a:avLst/>
          </a:prstGeom>
          <a:ln w="0">
            <a:noFill/>
          </a:ln>
        </p:spPr>
      </p:pic>
      <p:pic>
        <p:nvPicPr>
          <p:cNvPr id="111" name="Image 7" descr="Une image contenant herbe, extérieur, jouant, champ&#10;&#10;Description générée automatiquement"/>
          <p:cNvPicPr/>
          <p:nvPr/>
        </p:nvPicPr>
        <p:blipFill>
          <a:blip r:embed="rId6"/>
          <a:stretch/>
        </p:blipFill>
        <p:spPr>
          <a:xfrm>
            <a:off x="5055840" y="1379520"/>
            <a:ext cx="1243800" cy="1658520"/>
          </a:xfrm>
          <a:prstGeom prst="rect">
            <a:avLst/>
          </a:prstGeom>
          <a:ln w="0">
            <a:noFill/>
          </a:ln>
        </p:spPr>
      </p:pic>
      <p:pic>
        <p:nvPicPr>
          <p:cNvPr id="112" name="Image 13" descr="Une image contenant herbe, football, ciel, champ&#10;&#10;Description générée automatiquement"/>
          <p:cNvPicPr/>
          <p:nvPr/>
        </p:nvPicPr>
        <p:blipFill>
          <a:blip r:embed="rId7"/>
          <a:srcRect l="0" t="16682" r="17959" b="0"/>
          <a:stretch/>
        </p:blipFill>
        <p:spPr>
          <a:xfrm>
            <a:off x="6670080" y="1402920"/>
            <a:ext cx="1207800" cy="1635120"/>
          </a:xfrm>
          <a:prstGeom prst="rect">
            <a:avLst/>
          </a:prstGeom>
          <a:ln w="0">
            <a:noFill/>
          </a:ln>
        </p:spPr>
      </p:pic>
      <p:pic>
        <p:nvPicPr>
          <p:cNvPr id="113" name="Image 15" descr=""/>
          <p:cNvPicPr/>
          <p:nvPr/>
        </p:nvPicPr>
        <p:blipFill>
          <a:blip r:embed="rId8"/>
          <a:stretch/>
        </p:blipFill>
        <p:spPr>
          <a:xfrm>
            <a:off x="1547640" y="3789360"/>
            <a:ext cx="1707120" cy="2276640"/>
          </a:xfrm>
          <a:prstGeom prst="rect">
            <a:avLst/>
          </a:prstGeom>
          <a:ln w="0">
            <a:noFill/>
          </a:ln>
        </p:spPr>
      </p:pic>
      <p:pic>
        <p:nvPicPr>
          <p:cNvPr id="114" name="Image 18" descr=""/>
          <p:cNvPicPr/>
          <p:nvPr/>
        </p:nvPicPr>
        <p:blipFill>
          <a:blip r:embed="rId9"/>
          <a:stretch/>
        </p:blipFill>
        <p:spPr>
          <a:xfrm>
            <a:off x="3812760" y="3785760"/>
            <a:ext cx="1707120" cy="2276640"/>
          </a:xfrm>
          <a:prstGeom prst="rect">
            <a:avLst/>
          </a:prstGeom>
          <a:ln w="0">
            <a:noFill/>
          </a:ln>
        </p:spPr>
      </p:pic>
      <p:pic>
        <p:nvPicPr>
          <p:cNvPr id="115" name="Image 20" descr="Une image contenant herbe, ciel, extérieur, champ&#10;&#10;Description générée automatiquement"/>
          <p:cNvPicPr/>
          <p:nvPr/>
        </p:nvPicPr>
        <p:blipFill>
          <a:blip r:embed="rId10"/>
          <a:stretch/>
        </p:blipFill>
        <p:spPr>
          <a:xfrm>
            <a:off x="5816520" y="3384000"/>
            <a:ext cx="2283480" cy="30445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44CAB8-42E6-4DB6-B19E-A388AB9B9C4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3.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7749</TotalTime>
  <Application>LibreOffice/7.0.3.1$Windows_X86_64 LibreOffice_project/d7547858d014d4cf69878db179d326fc3483e082</Application>
  <Words>465</Words>
  <Paragraphs>91</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2006-11-08T16:46:26Z</dcterms:created>
  <dc:creator>.. ..</dc:creator>
  <dc:description/>
  <dc:language>fr-FR</dc:language>
  <cp:lastModifiedBy/>
  <cp:lastPrinted>2021-03-11T12:18:42Z</cp:lastPrinted>
  <dcterms:modified xsi:type="dcterms:W3CDTF">2021-03-11T12:19:33Z</dcterms:modified>
  <cp:revision>661</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6</vt:i4>
  </property>
</Properties>
</file>