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1.xml" ContentType="application/xml"/>
  <Override PartName="/customXml/itemProps1.xml" ContentType="application/vnd.openxmlformats-officedocument.customXmlProperties+xml"/>
  <Override PartName="/customXml/item2.xml" ContentType="application/xml"/>
  <Override PartName="/customXml/_rels/item1.xml.rels" ContentType="application/vnd.openxmlformats-package.relationships+xml"/>
  <Override PartName="/customXml/_rels/item2.xml.rels" ContentType="application/vnd.openxmlformats-package.relationships+xml"/>
  <Override PartName="/customXml/_rels/item3.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media/image1.jpeg" ContentType="image/jpeg"/>
  <Override PartName="/ppt/media/image3.png" ContentType="image/png"/>
  <Override PartName="/ppt/media/image2.jpeg" ContentType="image/jpeg"/>
  <Override PartName="/ppt/media/image8.png" ContentType="image/png"/>
  <Override PartName="/ppt/media/image4.png" ContentType="image/png"/>
  <Override PartName="/ppt/media/image5.png" ContentType="image/png"/>
  <Override PartName="/ppt/media/image6.png" ContentType="image/png"/>
  <Override PartName="/ppt/media/image7.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jpeg" ContentType="image/jpeg"/>
  <Override PartName="/ppt/media/image21.jpeg" ContentType="image/jpeg"/>
  <Override PartName="/ppt/media/image22.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Lst>
  <p:sldSz cx="9144000" cy="6858000"/>
  <p:notesSz cx="7099300" cy="102346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fr-FR" sz="2400" spc="-1" strike="noStrike">
                <a:solidFill>
                  <a:srgbClr val="000000"/>
                </a:solidFill>
                <a:latin typeface="Times New Roman"/>
              </a:rPr>
              <a:t>Cliquez pour déplacer la diapo</a:t>
            </a:r>
            <a:endParaRPr b="0" lang="fr-FR" sz="2400" spc="-1" strike="noStrike">
              <a:solidFill>
                <a:srgbClr val="000000"/>
              </a:solidFill>
              <a:latin typeface="Times New Roman"/>
            </a:endParaRPr>
          </a:p>
        </p:txBody>
      </p:sp>
      <p:sp>
        <p:nvSpPr>
          <p:cNvPr id="40" name="PlaceHolder 2"/>
          <p:cNvSpPr>
            <a:spLocks noGrp="1"/>
          </p:cNvSpPr>
          <p:nvPr>
            <p:ph type="body"/>
          </p:nvPr>
        </p:nvSpPr>
        <p:spPr>
          <a:xfrm>
            <a:off x="756000" y="5078520"/>
            <a:ext cx="6047640" cy="4811040"/>
          </a:xfrm>
          <a:prstGeom prst="rect">
            <a:avLst/>
          </a:prstGeom>
        </p:spPr>
        <p:txBody>
          <a:bodyPr lIns="0" rIns="0" tIns="0" bIns="0">
            <a:noAutofit/>
          </a:bodyPr>
          <a:p>
            <a:r>
              <a:rPr b="0" lang="fr-FR" sz="2000" spc="-1" strike="noStrike">
                <a:latin typeface="Arial"/>
              </a:rPr>
              <a:t>Cliquez pour modifier le format des notes</a:t>
            </a:r>
            <a:endParaRPr b="0" lang="fr-FR" sz="2000" spc="-1" strike="noStrike">
              <a:latin typeface="Arial"/>
            </a:endParaRPr>
          </a:p>
        </p:txBody>
      </p:sp>
      <p:sp>
        <p:nvSpPr>
          <p:cNvPr id="41" name="PlaceHolder 3"/>
          <p:cNvSpPr>
            <a:spLocks noGrp="1"/>
          </p:cNvSpPr>
          <p:nvPr>
            <p:ph type="hdr"/>
          </p:nvPr>
        </p:nvSpPr>
        <p:spPr>
          <a:xfrm>
            <a:off x="0" y="0"/>
            <a:ext cx="3280680" cy="534240"/>
          </a:xfrm>
          <a:prstGeom prst="rect">
            <a:avLst/>
          </a:prstGeom>
        </p:spPr>
        <p:txBody>
          <a:bodyPr lIns="0" rIns="0" tIns="0" bIns="0">
            <a:noAutofit/>
          </a:bodyPr>
          <a:p>
            <a:r>
              <a:rPr b="0" lang="fr-FR" sz="1400" spc="-1" strike="noStrike">
                <a:latin typeface="Times New Roman"/>
              </a:rPr>
              <a:t>&lt;en-tête&gt;</a:t>
            </a:r>
            <a:endParaRPr b="0" lang="fr-FR" sz="1400" spc="-1" strike="noStrike">
              <a:latin typeface="Times New Roman"/>
            </a:endParaRPr>
          </a:p>
        </p:txBody>
      </p:sp>
      <p:sp>
        <p:nvSpPr>
          <p:cNvPr id="42" name="PlaceHolder 4"/>
          <p:cNvSpPr>
            <a:spLocks noGrp="1"/>
          </p:cNvSpPr>
          <p:nvPr>
            <p:ph type="dt"/>
          </p:nvPr>
        </p:nvSpPr>
        <p:spPr>
          <a:xfrm>
            <a:off x="4278960" y="0"/>
            <a:ext cx="3280680" cy="534240"/>
          </a:xfrm>
          <a:prstGeom prst="rect">
            <a:avLst/>
          </a:prstGeom>
        </p:spPr>
        <p:txBody>
          <a:bodyPr lIns="0" rIns="0" tIns="0" bIns="0">
            <a:noAutofit/>
          </a:bodyPr>
          <a:p>
            <a:pPr algn="r"/>
            <a:r>
              <a:rPr b="0" lang="fr-FR" sz="1400" spc="-1" strike="noStrike">
                <a:latin typeface="Times New Roman"/>
              </a:rPr>
              <a:t>&lt;date/heure&gt;</a:t>
            </a:r>
            <a:endParaRPr b="0" lang="fr-FR" sz="1400" spc="-1" strike="noStrike">
              <a:latin typeface="Times New Roman"/>
            </a:endParaRPr>
          </a:p>
        </p:txBody>
      </p:sp>
      <p:sp>
        <p:nvSpPr>
          <p:cNvPr id="43" name="PlaceHolder 5"/>
          <p:cNvSpPr>
            <a:spLocks noGrp="1"/>
          </p:cNvSpPr>
          <p:nvPr>
            <p:ph type="ftr"/>
          </p:nvPr>
        </p:nvSpPr>
        <p:spPr>
          <a:xfrm>
            <a:off x="0" y="10157400"/>
            <a:ext cx="3280680" cy="534240"/>
          </a:xfrm>
          <a:prstGeom prst="rect">
            <a:avLst/>
          </a:prstGeom>
        </p:spPr>
        <p:txBody>
          <a:bodyPr lIns="0" rIns="0" tIns="0" bIns="0" anchor="b">
            <a:noAutofit/>
          </a:bodyPr>
          <a:p>
            <a:r>
              <a:rPr b="0" lang="fr-FR" sz="1400" spc="-1" strike="noStrike">
                <a:latin typeface="Times New Roman"/>
              </a:rPr>
              <a:t>&lt;pied de page&gt;</a:t>
            </a:r>
            <a:endParaRPr b="0" lang="fr-FR" sz="1400" spc="-1" strike="noStrike">
              <a:latin typeface="Times New Roman"/>
            </a:endParaRPr>
          </a:p>
        </p:txBody>
      </p:sp>
      <p:sp>
        <p:nvSpPr>
          <p:cNvPr id="44"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C824D16E-4654-4707-BCF9-475C14984C06}"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4022640" y="9723600"/>
            <a:ext cx="3076200" cy="510840"/>
          </a:xfrm>
          <a:prstGeom prst="rect">
            <a:avLst/>
          </a:prstGeom>
          <a:noFill/>
          <a:ln w="9360">
            <a:noFill/>
          </a:ln>
        </p:spPr>
        <p:txBody>
          <a:bodyPr lIns="99000" rIns="99000" tIns="49680" bIns="49680" anchor="b">
            <a:noAutofit/>
          </a:bodyPr>
          <a:p>
            <a:pPr algn="r">
              <a:lnSpc>
                <a:spcPct val="100000"/>
              </a:lnSpc>
            </a:pPr>
            <a:fld id="{06D07E9C-3737-4C1F-87DE-49C3DEF2300B}" type="slidenum">
              <a:rPr b="0" lang="fr-FR" sz="1300" spc="-1" strike="noStrike">
                <a:latin typeface="Times New Roman"/>
              </a:rPr>
              <a:t>&lt;numéro&gt;</a:t>
            </a:fld>
            <a:endParaRPr b="0" lang="fr-FR" sz="1300" spc="-1" strike="noStrike">
              <a:latin typeface="Times New Roman"/>
            </a:endParaRPr>
          </a:p>
        </p:txBody>
      </p:sp>
      <p:sp>
        <p:nvSpPr>
          <p:cNvPr id="89" name="PlaceHolder 2"/>
          <p:cNvSpPr>
            <a:spLocks noGrp="1"/>
          </p:cNvSpPr>
          <p:nvPr>
            <p:ph type="sldImg"/>
          </p:nvPr>
        </p:nvSpPr>
        <p:spPr>
          <a:xfrm>
            <a:off x="992160" y="768240"/>
            <a:ext cx="5114520" cy="3836520"/>
          </a:xfrm>
          <a:prstGeom prst="rect">
            <a:avLst/>
          </a:prstGeom>
        </p:spPr>
      </p:sp>
      <p:sp>
        <p:nvSpPr>
          <p:cNvPr id="90" name="PlaceHolder 3"/>
          <p:cNvSpPr>
            <a:spLocks noGrp="1"/>
          </p:cNvSpPr>
          <p:nvPr>
            <p:ph type="body"/>
          </p:nvPr>
        </p:nvSpPr>
        <p:spPr>
          <a:xfrm>
            <a:off x="946080" y="4861080"/>
            <a:ext cx="5206680" cy="4605120"/>
          </a:xfrm>
          <a:prstGeom prst="rect">
            <a:avLst/>
          </a:prstGeom>
        </p:spPr>
        <p:txBody>
          <a:bodyPr lIns="99000" rIns="99000" tIns="49680" bIns="49680">
            <a:noAutofit/>
          </a:bodyPr>
          <a:p>
            <a:endParaRPr b="0" lang="fr-FR"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25"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26"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28"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29"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0"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1"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33"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4"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5"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6"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7"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38"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4"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6"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8"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9"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13"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15"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17"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18"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19"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rIns="0" tIns="0" bIns="0" anchor="ctr">
            <a:noAutofit/>
          </a:bodyPr>
          <a:p>
            <a:endParaRPr b="0" lang="fr-FR" sz="2400" spc="-1" strike="noStrike">
              <a:solidFill>
                <a:srgbClr val="000000"/>
              </a:solidFill>
              <a:latin typeface="Times New Roman"/>
            </a:endParaRPr>
          </a:p>
        </p:txBody>
      </p:sp>
      <p:sp>
        <p:nvSpPr>
          <p:cNvPr id="21"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22"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solidFill>
                <a:srgbClr val="000000"/>
              </a:solidFill>
              <a:latin typeface="Times New Roman"/>
            </a:endParaRPr>
          </a:p>
        </p:txBody>
      </p:sp>
      <p:sp>
        <p:nvSpPr>
          <p:cNvPr id="23"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solidFill>
                <a:srgbClr val="000000"/>
              </a:solidFill>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12" descr=""/>
          <p:cNvPicPr/>
          <p:nvPr/>
        </p:nvPicPr>
        <p:blipFill>
          <a:blip r:embed="rId2"/>
          <a:stretch/>
        </p:blipFill>
        <p:spPr>
          <a:xfrm>
            <a:off x="3240" y="0"/>
            <a:ext cx="9140400" cy="6854400"/>
          </a:xfrm>
          <a:prstGeom prst="rect">
            <a:avLst/>
          </a:prstGeom>
          <a:ln w="9525">
            <a:noFill/>
          </a:ln>
        </p:spPr>
      </p:pic>
      <p:sp>
        <p:nvSpPr>
          <p:cNvPr id="1" name="PlaceHolder 1"/>
          <p:cNvSpPr>
            <a:spLocks noGrp="1"/>
          </p:cNvSpPr>
          <p:nvPr>
            <p:ph type="title"/>
          </p:nvPr>
        </p:nvSpPr>
        <p:spPr>
          <a:xfrm>
            <a:off x="457200" y="273600"/>
            <a:ext cx="8229240" cy="1144800"/>
          </a:xfrm>
          <a:prstGeom prst="rect">
            <a:avLst/>
          </a:prstGeom>
        </p:spPr>
        <p:txBody>
          <a:bodyPr lIns="0" rIns="0" tIns="0" bIns="0" anchor="ctr">
            <a:noAutofit/>
          </a:bodyPr>
          <a:p>
            <a:r>
              <a:rPr b="0" lang="fr-FR" sz="2400" spc="-1" strike="noStrike">
                <a:solidFill>
                  <a:srgbClr val="000000"/>
                </a:solidFill>
                <a:latin typeface="Times New Roman"/>
              </a:rPr>
              <a:t>Cliquez pour éditer le format du texte-titre</a:t>
            </a:r>
            <a:endParaRPr b="0" lang="fr-FR" sz="2400" spc="-1" strike="noStrike">
              <a:solidFill>
                <a:srgbClr val="000000"/>
              </a:solidFill>
              <a:latin typeface="Times New Roman"/>
            </a:endParaRPr>
          </a:p>
        </p:txBody>
      </p:sp>
      <p:sp>
        <p:nvSpPr>
          <p:cNvPr id="2"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Times New Roman"/>
              </a:rPr>
              <a:t>Cliquez pour éditer le format du plan de texte</a:t>
            </a:r>
            <a:endParaRPr b="0" lang="fr-FR" sz="3200" spc="-1" strike="noStrike">
              <a:solidFill>
                <a:srgbClr val="000000"/>
              </a:solidFill>
              <a:latin typeface="Times New Roman"/>
            </a:endParaRPr>
          </a:p>
          <a:p>
            <a:pPr lvl="1" marL="864000" indent="-324000">
              <a:spcBef>
                <a:spcPts val="1134"/>
              </a:spcBef>
              <a:buClr>
                <a:srgbClr val="000000"/>
              </a:buClr>
              <a:buSzPct val="75000"/>
              <a:buFont typeface="Symbol" charset="2"/>
              <a:buChar char=""/>
            </a:pPr>
            <a:r>
              <a:rPr b="0" lang="fr-FR" sz="2400" spc="-1" strike="noStrike">
                <a:solidFill>
                  <a:srgbClr val="000000"/>
                </a:solidFill>
                <a:latin typeface="Times New Roman"/>
              </a:rPr>
              <a:t>Second niveau de plan</a:t>
            </a:r>
            <a:endParaRPr b="0" lang="fr-FR" sz="2400" spc="-1" strike="noStrike">
              <a:solidFill>
                <a:srgbClr val="000000"/>
              </a:solidFill>
              <a:latin typeface="Times New Roman"/>
            </a:endParaRPr>
          </a:p>
          <a:p>
            <a:pPr lvl="2" marL="1296000" indent="-288000">
              <a:spcBef>
                <a:spcPts val="850"/>
              </a:spcBef>
              <a:buClr>
                <a:srgbClr val="000000"/>
              </a:buClr>
              <a:buSzPct val="45000"/>
              <a:buFont typeface="Wingdings" charset="2"/>
              <a:buChar char=""/>
            </a:pPr>
            <a:r>
              <a:rPr b="0" lang="fr-FR" sz="2000" spc="-1" strike="noStrike">
                <a:solidFill>
                  <a:srgbClr val="000000"/>
                </a:solidFill>
                <a:latin typeface="Times New Roman"/>
              </a:rPr>
              <a:t>Troisième niveau de plan</a:t>
            </a:r>
            <a:endParaRPr b="0" lang="fr-FR" sz="2000" spc="-1" strike="noStrike">
              <a:solidFill>
                <a:srgbClr val="000000"/>
              </a:solidFill>
              <a:latin typeface="Times New Roman"/>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Times New Roman"/>
              </a:rPr>
              <a:t>Quatrième niveau de plan</a:t>
            </a:r>
            <a:endParaRPr b="0" lang="fr-FR" sz="2000" spc="-1" strike="noStrike">
              <a:solidFill>
                <a:srgbClr val="000000"/>
              </a:solidFill>
              <a:latin typeface="Times New Roman"/>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Times New Roman"/>
              </a:rPr>
              <a:t>Cinquième niveau de plan</a:t>
            </a:r>
            <a:endParaRPr b="0" lang="fr-FR" sz="2000" spc="-1" strike="noStrike">
              <a:solidFill>
                <a:srgbClr val="000000"/>
              </a:solidFill>
              <a:latin typeface="Times New Roman"/>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Times New Roman"/>
              </a:rPr>
              <a:t>Sixième niveau de plan</a:t>
            </a:r>
            <a:endParaRPr b="0" lang="fr-FR" sz="2000" spc="-1" strike="noStrike">
              <a:solidFill>
                <a:srgbClr val="000000"/>
              </a:solidFill>
              <a:latin typeface="Times New Roman"/>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Times New Roman"/>
              </a:rPr>
              <a:t>Septième niveau de plan</a:t>
            </a:r>
            <a:endParaRPr b="0" lang="fr-FR" sz="20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1" Type="http://schemas.openxmlformats.org/officeDocument/2006/relationships/slideLayout" Target="../slideLayouts/slideLayout1.xml"/><Relationship Id="rId12"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8"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5" name="Picture 3" descr=""/>
          <p:cNvPicPr/>
          <p:nvPr/>
        </p:nvPicPr>
        <p:blipFill>
          <a:blip r:embed="rId1"/>
          <a:stretch/>
        </p:blipFill>
        <p:spPr>
          <a:xfrm>
            <a:off x="3240" y="3240"/>
            <a:ext cx="9140400" cy="6854400"/>
          </a:xfrm>
          <a:prstGeom prst="rect">
            <a:avLst/>
          </a:prstGeom>
          <a:ln w="9525">
            <a:noFill/>
          </a:ln>
        </p:spPr>
      </p:pic>
      <p:sp>
        <p:nvSpPr>
          <p:cNvPr id="46" name="CustomShape 1"/>
          <p:cNvSpPr/>
          <p:nvPr/>
        </p:nvSpPr>
        <p:spPr>
          <a:xfrm>
            <a:off x="1547640" y="2061000"/>
            <a:ext cx="6400440" cy="1552680"/>
          </a:xfrm>
          <a:prstGeom prst="rect">
            <a:avLst/>
          </a:prstGeom>
          <a:noFill/>
          <a:ln w="57150">
            <a:solidFill>
              <a:schemeClr val="bg1"/>
            </a:solidFill>
            <a:miter/>
          </a:ln>
        </p:spPr>
        <p:style>
          <a:lnRef idx="0"/>
          <a:fillRef idx="0"/>
          <a:effectRef idx="0"/>
          <a:fontRef idx="minor"/>
        </p:style>
        <p:txBody>
          <a:bodyPr lIns="90000" rIns="90000" tIns="45000" bIns="45000">
            <a:spAutoFit/>
          </a:bodyPr>
          <a:p>
            <a:pPr algn="ctr">
              <a:lnSpc>
                <a:spcPct val="100000"/>
              </a:lnSpc>
              <a:spcBef>
                <a:spcPts val="2401"/>
              </a:spcBef>
            </a:pPr>
            <a:r>
              <a:rPr b="0" lang="fr-FR" sz="4800" spc="-1" strike="noStrike">
                <a:solidFill>
                  <a:srgbClr val="ffffff"/>
                </a:solidFill>
                <a:latin typeface="Arial"/>
              </a:rPr>
              <a:t>PROGRAMME EDUCATIF FEDERAL</a:t>
            </a:r>
            <a:r>
              <a:rPr b="0" lang="fr-FR" sz="4000" spc="-1" strike="noStrike">
                <a:solidFill>
                  <a:srgbClr val="ffffff"/>
                </a:solidFill>
                <a:latin typeface="Arial"/>
              </a:rPr>
              <a:t> </a:t>
            </a:r>
            <a:endParaRPr b="0" lang="fr-FR" sz="4000" spc="-1" strike="noStrike">
              <a:latin typeface="Arial"/>
            </a:endParaRPr>
          </a:p>
        </p:txBody>
      </p:sp>
      <p:sp>
        <p:nvSpPr>
          <p:cNvPr id="47" name="CustomShape 2"/>
          <p:cNvSpPr/>
          <p:nvPr/>
        </p:nvSpPr>
        <p:spPr>
          <a:xfrm>
            <a:off x="611280" y="4365720"/>
            <a:ext cx="8000640" cy="609120"/>
          </a:xfrm>
          <a:prstGeom prst="rect">
            <a:avLst/>
          </a:prstGeom>
          <a:noFill/>
          <a:ln w="9525">
            <a:noFill/>
          </a:ln>
        </p:spPr>
        <p:style>
          <a:lnRef idx="0"/>
          <a:fillRef idx="0"/>
          <a:effectRef idx="0"/>
          <a:fontRef idx="minor"/>
        </p:style>
      </p:sp>
      <p:sp>
        <p:nvSpPr>
          <p:cNvPr id="48" name="CustomShape 3"/>
          <p:cNvSpPr/>
          <p:nvPr/>
        </p:nvSpPr>
        <p:spPr>
          <a:xfrm>
            <a:off x="3313800" y="3861000"/>
            <a:ext cx="2868120" cy="1337040"/>
          </a:xfrm>
          <a:prstGeom prst="rect">
            <a:avLst/>
          </a:prstGeom>
          <a:solidFill>
            <a:srgbClr val="ffffff"/>
          </a:solidFill>
          <a:ln>
            <a:noFill/>
          </a:ln>
          <a:effectLst>
            <a:outerShdw algn="ctr" blurRad="190500" dir="2700000" dist="228593">
              <a:srgbClr val="000000">
                <a:alpha val="30000"/>
              </a:srgbClr>
            </a:outerShdw>
          </a:effectLst>
          <a:scene3d>
            <a:camera prst="orthographicFront">
              <a:rot lat="0" lon="0" rev="0"/>
            </a:camera>
            <a:lightRig dir="t" rig="glow">
              <a:rot lat="0" lon="0" rev="4800000"/>
            </a:lightRig>
          </a:scene3d>
          <a:sp3d prstMaterial="matte">
            <a:bevelT w="127000" h="63500"/>
          </a:sp3d>
        </p:spPr>
        <p:style>
          <a:lnRef idx="2">
            <a:schemeClr val="accent6"/>
          </a:lnRef>
          <a:fillRef idx="1">
            <a:schemeClr val="lt1"/>
          </a:fillRef>
          <a:effectRef idx="0">
            <a:schemeClr val="accent6"/>
          </a:effectRef>
          <a:fontRef idx="minor"/>
        </p:style>
        <p:txBody>
          <a:bodyPr>
            <a:noAutofit/>
          </a:bodyPr>
          <a:p>
            <a:pPr algn="ctr">
              <a:lnSpc>
                <a:spcPct val="100000"/>
              </a:lnSpc>
              <a:tabLst>
                <a:tab algn="l" pos="0"/>
              </a:tabLst>
            </a:pPr>
            <a:r>
              <a:rPr b="1" lang="fr-FR" sz="3600" spc="-1" strike="noStrike">
                <a:solidFill>
                  <a:srgbClr val="222267"/>
                </a:solidFill>
                <a:latin typeface="Arial"/>
              </a:rPr>
              <a:t>FICHE « ACTION »</a:t>
            </a:r>
            <a:endParaRPr b="0" lang="fr-FR" sz="3600" spc="-1" strike="noStrike">
              <a:latin typeface="Arial"/>
            </a:endParaRPr>
          </a:p>
        </p:txBody>
      </p:sp>
      <p:pic>
        <p:nvPicPr>
          <p:cNvPr id="49" name="Picture 3" descr=""/>
          <p:cNvPicPr/>
          <p:nvPr/>
        </p:nvPicPr>
        <p:blipFill>
          <a:blip r:embed="rId2"/>
          <a:stretch/>
        </p:blipFill>
        <p:spPr>
          <a:xfrm>
            <a:off x="0" y="6165360"/>
            <a:ext cx="1675440" cy="692280"/>
          </a:xfrm>
          <a:prstGeom prst="rect">
            <a:avLst/>
          </a:prstGeom>
          <a:ln w="9525">
            <a:noFill/>
          </a:ln>
        </p:spPr>
      </p:pic>
      <p:pic>
        <p:nvPicPr>
          <p:cNvPr id="50" name="Picture 4" descr=""/>
          <p:cNvPicPr/>
          <p:nvPr/>
        </p:nvPicPr>
        <p:blipFill>
          <a:blip r:embed="rId3"/>
          <a:stretch/>
        </p:blipFill>
        <p:spPr>
          <a:xfrm>
            <a:off x="1619640" y="6165360"/>
            <a:ext cx="1548360" cy="692280"/>
          </a:xfrm>
          <a:prstGeom prst="rect">
            <a:avLst/>
          </a:prstGeom>
          <a:ln w="9525">
            <a:noFill/>
          </a:ln>
        </p:spPr>
      </p:pic>
      <p:pic>
        <p:nvPicPr>
          <p:cNvPr id="51" name="Picture 5" descr=""/>
          <p:cNvPicPr/>
          <p:nvPr/>
        </p:nvPicPr>
        <p:blipFill>
          <a:blip r:embed="rId4"/>
          <a:stretch/>
        </p:blipFill>
        <p:spPr>
          <a:xfrm>
            <a:off x="3132000" y="6165360"/>
            <a:ext cx="1539000" cy="692280"/>
          </a:xfrm>
          <a:prstGeom prst="rect">
            <a:avLst/>
          </a:prstGeom>
          <a:ln w="9525">
            <a:noFill/>
          </a:ln>
        </p:spPr>
      </p:pic>
      <p:pic>
        <p:nvPicPr>
          <p:cNvPr id="52" name="Picture 6" descr=""/>
          <p:cNvPicPr/>
          <p:nvPr/>
        </p:nvPicPr>
        <p:blipFill>
          <a:blip r:embed="rId5"/>
          <a:stretch/>
        </p:blipFill>
        <p:spPr>
          <a:xfrm>
            <a:off x="4644000" y="6165360"/>
            <a:ext cx="1499760" cy="692280"/>
          </a:xfrm>
          <a:prstGeom prst="rect">
            <a:avLst/>
          </a:prstGeom>
          <a:ln w="9525">
            <a:noFill/>
          </a:ln>
        </p:spPr>
      </p:pic>
      <p:pic>
        <p:nvPicPr>
          <p:cNvPr id="53" name="Picture 7" descr=""/>
          <p:cNvPicPr/>
          <p:nvPr/>
        </p:nvPicPr>
        <p:blipFill>
          <a:blip r:embed="rId6"/>
          <a:stretch/>
        </p:blipFill>
        <p:spPr>
          <a:xfrm>
            <a:off x="6084000" y="6165360"/>
            <a:ext cx="1596960" cy="692280"/>
          </a:xfrm>
          <a:prstGeom prst="rect">
            <a:avLst/>
          </a:prstGeom>
          <a:ln w="9525">
            <a:noFill/>
          </a:ln>
        </p:spPr>
      </p:pic>
      <p:pic>
        <p:nvPicPr>
          <p:cNvPr id="54" name="Picture 8" descr=""/>
          <p:cNvPicPr/>
          <p:nvPr/>
        </p:nvPicPr>
        <p:blipFill>
          <a:blip r:embed="rId7"/>
          <a:stretch/>
        </p:blipFill>
        <p:spPr>
          <a:xfrm>
            <a:off x="7668360" y="6159960"/>
            <a:ext cx="1475280" cy="697680"/>
          </a:xfrm>
          <a:prstGeom prst="rect">
            <a:avLst/>
          </a:prstGeom>
          <a:ln w="9525">
            <a:noFill/>
          </a:ln>
        </p:spPr>
      </p:pic>
      <p:pic>
        <p:nvPicPr>
          <p:cNvPr id="55" name="Image 13" descr="RÃ©sultat de recherche d'images pour &quot;logo FFF&quot;"/>
          <p:cNvPicPr/>
          <p:nvPr/>
        </p:nvPicPr>
        <p:blipFill>
          <a:blip r:embed="rId8"/>
          <a:stretch/>
        </p:blipFill>
        <p:spPr>
          <a:xfrm>
            <a:off x="3880440" y="135000"/>
            <a:ext cx="1461960" cy="1793880"/>
          </a:xfrm>
          <a:prstGeom prst="rect">
            <a:avLst/>
          </a:prstGeom>
          <a:ln w="0">
            <a:noFill/>
          </a:ln>
        </p:spPr>
      </p:pic>
      <p:pic>
        <p:nvPicPr>
          <p:cNvPr id="56" name="Image 2" descr=""/>
          <p:cNvPicPr/>
          <p:nvPr/>
        </p:nvPicPr>
        <p:blipFill>
          <a:blip r:embed="rId9"/>
          <a:stretch/>
        </p:blipFill>
        <p:spPr>
          <a:xfrm>
            <a:off x="6898320" y="3890520"/>
            <a:ext cx="1055880" cy="1319760"/>
          </a:xfrm>
          <a:prstGeom prst="rect">
            <a:avLst/>
          </a:prstGeom>
          <a:ln w="0">
            <a:noFill/>
          </a:ln>
        </p:spPr>
      </p:pic>
      <p:pic>
        <p:nvPicPr>
          <p:cNvPr id="57" name="Image 16" descr=""/>
          <p:cNvPicPr/>
          <p:nvPr/>
        </p:nvPicPr>
        <p:blipFill>
          <a:blip r:embed="rId10"/>
          <a:stretch/>
        </p:blipFill>
        <p:spPr>
          <a:xfrm>
            <a:off x="1524600" y="3890520"/>
            <a:ext cx="1055880" cy="131976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CustomShape 1"/>
          <p:cNvSpPr/>
          <p:nvPr/>
        </p:nvSpPr>
        <p:spPr>
          <a:xfrm>
            <a:off x="1763640" y="0"/>
            <a:ext cx="6336360" cy="6390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fr-FR" sz="3600" spc="-1" strike="noStrike">
                <a:solidFill>
                  <a:srgbClr val="0070c0"/>
                </a:solidFill>
                <a:latin typeface="Times New Roman"/>
              </a:rPr>
              <a:t> </a:t>
            </a:r>
            <a:endParaRPr b="0" lang="fr-FR" sz="3600" spc="-1" strike="noStrike">
              <a:latin typeface="Arial"/>
            </a:endParaRPr>
          </a:p>
        </p:txBody>
      </p:sp>
      <p:sp>
        <p:nvSpPr>
          <p:cNvPr id="59" name="CustomShape 2"/>
          <p:cNvSpPr/>
          <p:nvPr/>
        </p:nvSpPr>
        <p:spPr>
          <a:xfrm>
            <a:off x="1475640" y="3717000"/>
            <a:ext cx="1630800" cy="1772280"/>
          </a:xfrm>
          <a:prstGeom prst="round2DiagRect">
            <a:avLst>
              <a:gd name="adj1" fmla="val 16667"/>
              <a:gd name="adj2" fmla="val 0"/>
            </a:avLst>
          </a:prstGeom>
          <a:blipFill rotWithShape="0">
            <a:blip r:embed="rId1"/>
            <a:stretch/>
          </a:blipFill>
          <a:ln cap="sq" w="88900">
            <a:solidFill>
              <a:srgbClr val="ffffff"/>
            </a:solidFill>
            <a:miter/>
          </a:ln>
          <a:effectLst>
            <a:outerShdw algn="tl" blurRad="254000" rotWithShape="0">
              <a:srgbClr val="000000">
                <a:alpha val="43000"/>
              </a:srgbClr>
            </a:outerShdw>
          </a:effectLst>
        </p:spPr>
        <p:style>
          <a:lnRef idx="0"/>
          <a:fillRef idx="0"/>
          <a:effectRef idx="0"/>
          <a:fontRef idx="minor"/>
        </p:style>
      </p:sp>
      <p:sp>
        <p:nvSpPr>
          <p:cNvPr id="60" name="CustomShape 3"/>
          <p:cNvSpPr/>
          <p:nvPr/>
        </p:nvSpPr>
        <p:spPr>
          <a:xfrm>
            <a:off x="1331640" y="3141000"/>
            <a:ext cx="7344360" cy="360000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tabLst>
                <a:tab algn="l" pos="0"/>
              </a:tabLst>
            </a:pPr>
            <a:endParaRPr b="0" lang="fr-FR" sz="2400" spc="-1" strike="noStrike">
              <a:latin typeface="Arial"/>
            </a:endParaRPr>
          </a:p>
          <a:p>
            <a:pPr algn="ctr">
              <a:lnSpc>
                <a:spcPct val="100000"/>
              </a:lnSpc>
              <a:tabLst>
                <a:tab algn="l" pos="0"/>
              </a:tabLst>
            </a:pPr>
            <a:r>
              <a:rPr b="0" lang="fr-FR" sz="1200" spc="-1" strike="noStrike">
                <a:solidFill>
                  <a:srgbClr val="000000"/>
                </a:solidFill>
                <a:latin typeface="Times New Roman"/>
              </a:rPr>
              <a:t>Biathlon sur l’arbitrage :</a:t>
            </a:r>
            <a:endParaRPr b="0" lang="fr-FR" sz="1200" spc="-1" strike="noStrike">
              <a:latin typeface="Arial"/>
            </a:endParaRPr>
          </a:p>
          <a:p>
            <a:pPr algn="ctr">
              <a:lnSpc>
                <a:spcPct val="100000"/>
              </a:lnSpc>
              <a:tabLst>
                <a:tab algn="l" pos="0"/>
              </a:tabLst>
            </a:pPr>
            <a:r>
              <a:rPr b="0" lang="fr-FR" sz="1200" spc="-1" strike="noStrike">
                <a:solidFill>
                  <a:srgbClr val="000000"/>
                </a:solidFill>
                <a:latin typeface="Times New Roman"/>
              </a:rPr>
              <a:t>Le principe : un circuit avec plusieurs épreuves est mis en place. Les participants doivent réaliser ce parcours pendant le temps imparti, Dès qu’une épreuve est réussie, le groupe doit venir voir l’éducateur pour recevoir une question concernant l’arbitrage et les règles du jeu. Si la réponse est bonne, l’équipe doit se rendre à l’épreuve suivante, et ainsi de suite. Si la réponse est fausse le groupe retourne réaliser le défi. L’équipe qui a réalisé le plus d’épreuves remporte le Biathlon. </a:t>
            </a:r>
            <a:endParaRPr b="0" lang="fr-FR" sz="1200" spc="-1" strike="noStrike">
              <a:latin typeface="Arial"/>
            </a:endParaRPr>
          </a:p>
          <a:p>
            <a:pPr algn="ctr">
              <a:lnSpc>
                <a:spcPct val="100000"/>
              </a:lnSpc>
              <a:tabLst>
                <a:tab algn="l" pos="0"/>
              </a:tabLst>
            </a:pPr>
            <a:endParaRPr b="0" lang="fr-FR" sz="1200" spc="-1" strike="noStrike">
              <a:latin typeface="Arial"/>
            </a:endParaRPr>
          </a:p>
          <a:p>
            <a:pPr algn="ctr">
              <a:lnSpc>
                <a:spcPct val="100000"/>
              </a:lnSpc>
              <a:tabLst>
                <a:tab algn="l" pos="0"/>
              </a:tabLst>
            </a:pPr>
            <a:r>
              <a:rPr b="0" lang="fr-FR" sz="1200" spc="-1" strike="noStrike">
                <a:solidFill>
                  <a:srgbClr val="000000"/>
                </a:solidFill>
                <a:latin typeface="Times New Roman"/>
              </a:rPr>
              <a:t>Organisation : 3 groupes de 6 et 2 de 5, 8 épreuves 1H15 de circuit. 4 personnes devaient réussir l’épreuve pour la valider </a:t>
            </a:r>
            <a:endParaRPr b="0" lang="fr-FR" sz="1200" spc="-1" strike="noStrike">
              <a:latin typeface="Arial"/>
            </a:endParaRPr>
          </a:p>
          <a:p>
            <a:pPr algn="ctr">
              <a:lnSpc>
                <a:spcPct val="100000"/>
              </a:lnSpc>
              <a:tabLst>
                <a:tab algn="l" pos="0"/>
              </a:tabLst>
            </a:pPr>
            <a:r>
              <a:rPr b="0" lang="fr-FR" sz="1200" spc="-1" strike="noStrike">
                <a:solidFill>
                  <a:srgbClr val="000000"/>
                </a:solidFill>
                <a:latin typeface="Times New Roman"/>
              </a:rPr>
              <a:t>Les épreuves: </a:t>
            </a:r>
            <a:endParaRPr b="0" lang="fr-FR" sz="1200" spc="-1" strike="noStrike">
              <a:latin typeface="Arial"/>
            </a:endParaRPr>
          </a:p>
          <a:p>
            <a:pPr algn="ctr">
              <a:lnSpc>
                <a:spcPct val="100000"/>
              </a:lnSpc>
              <a:tabLst>
                <a:tab algn="l" pos="0"/>
              </a:tabLst>
            </a:pPr>
            <a:r>
              <a:rPr b="0" lang="fr-FR" sz="1200" spc="-1" strike="noStrike">
                <a:solidFill>
                  <a:srgbClr val="000000"/>
                </a:solidFill>
                <a:latin typeface="Times New Roman"/>
              </a:rPr>
              <a:t>1- jonglerie ( 15 U10 - 20 U11 – 30 U12 – 50 U13)</a:t>
            </a:r>
            <a:endParaRPr b="0" lang="fr-FR" sz="1200" spc="-1" strike="noStrike">
              <a:latin typeface="Arial"/>
            </a:endParaRPr>
          </a:p>
          <a:p>
            <a:pPr algn="ctr">
              <a:lnSpc>
                <a:spcPct val="100000"/>
              </a:lnSpc>
              <a:tabLst>
                <a:tab algn="l" pos="0"/>
              </a:tabLst>
            </a:pPr>
            <a:r>
              <a:rPr b="0" lang="fr-FR" sz="1200" spc="-1" strike="noStrike">
                <a:solidFill>
                  <a:srgbClr val="000000"/>
                </a:solidFill>
                <a:latin typeface="Times New Roman"/>
              </a:rPr>
              <a:t>2- slalom puis frappe au but avec une frappe croisée dans les zones prédéfinies ( 1m entre le poteau et la coupelle) </a:t>
            </a:r>
            <a:endParaRPr b="0" lang="fr-FR" sz="1200" spc="-1" strike="noStrike">
              <a:latin typeface="Arial"/>
            </a:endParaRPr>
          </a:p>
          <a:p>
            <a:pPr algn="ctr">
              <a:lnSpc>
                <a:spcPct val="100000"/>
              </a:lnSpc>
              <a:tabLst>
                <a:tab algn="l" pos="0"/>
              </a:tabLst>
            </a:pPr>
            <a:r>
              <a:rPr b="0" lang="fr-FR" sz="1200" spc="-1" strike="noStrike">
                <a:solidFill>
                  <a:srgbClr val="000000"/>
                </a:solidFill>
                <a:latin typeface="Times New Roman"/>
              </a:rPr>
              <a:t>3- un parcours de footgolf ( 5 coups pour les U11 et 4 pour les U13)</a:t>
            </a:r>
            <a:endParaRPr b="0" lang="fr-FR" sz="1200" spc="-1" strike="noStrike">
              <a:latin typeface="Arial"/>
            </a:endParaRPr>
          </a:p>
          <a:p>
            <a:pPr algn="ctr">
              <a:lnSpc>
                <a:spcPct val="100000"/>
              </a:lnSpc>
              <a:tabLst>
                <a:tab algn="l" pos="0"/>
              </a:tabLst>
            </a:pPr>
            <a:r>
              <a:rPr b="0" lang="fr-FR" sz="1200" spc="-1" strike="noStrike">
                <a:solidFill>
                  <a:srgbClr val="000000"/>
                </a:solidFill>
                <a:latin typeface="Times New Roman"/>
              </a:rPr>
              <a:t>4- passe sur une planche à rebond et enchainement contrôle frappe au dessus d’une rubalise placée a 1m20 </a:t>
            </a:r>
            <a:endParaRPr b="0" lang="fr-FR" sz="1200" spc="-1" strike="noStrike">
              <a:latin typeface="Arial"/>
            </a:endParaRPr>
          </a:p>
          <a:p>
            <a:pPr algn="ctr">
              <a:lnSpc>
                <a:spcPct val="100000"/>
              </a:lnSpc>
              <a:tabLst>
                <a:tab algn="l" pos="0"/>
              </a:tabLst>
            </a:pPr>
            <a:r>
              <a:rPr b="0" lang="fr-FR" sz="1200" spc="-1" strike="noStrike">
                <a:solidFill>
                  <a:srgbClr val="000000"/>
                </a:solidFill>
                <a:latin typeface="Times New Roman"/>
              </a:rPr>
              <a:t>5- « corners » rentrant ( rentrer sur le terrain de 3m pour les U13 et de 6m pour les U11) </a:t>
            </a:r>
            <a:endParaRPr b="0" lang="fr-FR" sz="1200" spc="-1" strike="noStrike">
              <a:latin typeface="Arial"/>
            </a:endParaRPr>
          </a:p>
          <a:p>
            <a:pPr algn="ctr">
              <a:lnSpc>
                <a:spcPct val="100000"/>
              </a:lnSpc>
              <a:tabLst>
                <a:tab algn="l" pos="0"/>
              </a:tabLst>
            </a:pPr>
            <a:r>
              <a:rPr b="0" lang="fr-FR" sz="1200" spc="-1" strike="noStrike">
                <a:solidFill>
                  <a:srgbClr val="000000"/>
                </a:solidFill>
                <a:latin typeface="Times New Roman"/>
              </a:rPr>
              <a:t>6- enchainement de 3 frappes ( 4, 8 et 12 mètres dans des petits buts )</a:t>
            </a:r>
            <a:endParaRPr b="0" lang="fr-FR" sz="1200" spc="-1" strike="noStrike">
              <a:latin typeface="Arial"/>
            </a:endParaRPr>
          </a:p>
          <a:p>
            <a:pPr algn="ctr">
              <a:lnSpc>
                <a:spcPct val="100000"/>
              </a:lnSpc>
              <a:tabLst>
                <a:tab algn="l" pos="0"/>
              </a:tabLst>
            </a:pPr>
            <a:r>
              <a:rPr b="0" lang="fr-FR" sz="1200" spc="-1" strike="noStrike">
                <a:solidFill>
                  <a:srgbClr val="000000"/>
                </a:solidFill>
                <a:latin typeface="Times New Roman"/>
              </a:rPr>
              <a:t>7- frappe de précision, ils doivent faire tomber des plots placés dans le but (10m U11 – 15m U13)</a:t>
            </a:r>
            <a:endParaRPr b="0" lang="fr-FR" sz="1200" spc="-1" strike="noStrike">
              <a:latin typeface="Arial"/>
            </a:endParaRPr>
          </a:p>
          <a:p>
            <a:pPr algn="ctr">
              <a:lnSpc>
                <a:spcPct val="100000"/>
              </a:lnSpc>
              <a:tabLst>
                <a:tab algn="l" pos="0"/>
              </a:tabLst>
            </a:pPr>
            <a:r>
              <a:rPr b="0" lang="fr-FR" sz="1200" spc="-1" strike="noStrike">
                <a:solidFill>
                  <a:srgbClr val="000000"/>
                </a:solidFill>
                <a:latin typeface="Times New Roman"/>
              </a:rPr>
              <a:t>8- jonglerie en mouvement 3 paliers 4m, 8m et 12m</a:t>
            </a:r>
            <a:endParaRPr b="0" lang="fr-FR" sz="1200" spc="-1" strike="noStrike">
              <a:latin typeface="Arial"/>
            </a:endParaRPr>
          </a:p>
          <a:p>
            <a:pPr algn="ctr">
              <a:lnSpc>
                <a:spcPct val="100000"/>
              </a:lnSpc>
              <a:tabLst>
                <a:tab algn="l" pos="0"/>
              </a:tabLst>
            </a:pPr>
            <a:endParaRPr b="0" lang="fr-FR" sz="1200" spc="-1" strike="noStrike">
              <a:latin typeface="Arial"/>
            </a:endParaRPr>
          </a:p>
        </p:txBody>
      </p:sp>
      <p:sp>
        <p:nvSpPr>
          <p:cNvPr id="61" name="CustomShape 4"/>
          <p:cNvSpPr/>
          <p:nvPr/>
        </p:nvSpPr>
        <p:spPr>
          <a:xfrm>
            <a:off x="3852000" y="292500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tabLst>
                <a:tab algn="l" pos="0"/>
              </a:tabLst>
            </a:pPr>
            <a:r>
              <a:rPr b="1" lang="fr-FR" sz="1800" spc="-1" strike="noStrike">
                <a:solidFill>
                  <a:srgbClr val="ffffff"/>
                </a:solidFill>
                <a:latin typeface="Times New Roman"/>
              </a:rPr>
              <a:t>Résumé de l’action</a:t>
            </a:r>
            <a:endParaRPr b="0" lang="fr-FR" sz="1800" spc="-1" strike="noStrike">
              <a:latin typeface="Arial"/>
            </a:endParaRPr>
          </a:p>
        </p:txBody>
      </p:sp>
      <p:sp>
        <p:nvSpPr>
          <p:cNvPr id="62" name="CustomShape 5"/>
          <p:cNvSpPr/>
          <p:nvPr/>
        </p:nvSpPr>
        <p:spPr>
          <a:xfrm>
            <a:off x="1331640" y="2277000"/>
            <a:ext cx="2160000" cy="71964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pPr>
            <a:r>
              <a:rPr b="0" lang="fr-FR" sz="1200" spc="-1" strike="noStrike">
                <a:solidFill>
                  <a:srgbClr val="000000"/>
                </a:solidFill>
                <a:latin typeface="Times New Roman"/>
              </a:rPr>
              <a:t>Règles du jeu et l’arbitrage</a:t>
            </a:r>
            <a:endParaRPr b="0" lang="fr-FR" sz="1200" spc="-1" strike="noStrike">
              <a:latin typeface="Arial"/>
            </a:endParaRPr>
          </a:p>
        </p:txBody>
      </p:sp>
      <p:sp>
        <p:nvSpPr>
          <p:cNvPr id="63" name="CustomShape 6"/>
          <p:cNvSpPr/>
          <p:nvPr/>
        </p:nvSpPr>
        <p:spPr>
          <a:xfrm>
            <a:off x="1331640" y="191700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tabLst>
                <a:tab algn="l" pos="0"/>
              </a:tabLst>
            </a:pPr>
            <a:r>
              <a:rPr b="1" lang="fr-FR" sz="1800" spc="-1" strike="noStrike">
                <a:solidFill>
                  <a:srgbClr val="ffffff"/>
                </a:solidFill>
                <a:latin typeface="Times New Roman"/>
              </a:rPr>
              <a:t>Thématique</a:t>
            </a:r>
            <a:endParaRPr b="0" lang="fr-FR" sz="1800" spc="-1" strike="noStrike">
              <a:latin typeface="Arial"/>
            </a:endParaRPr>
          </a:p>
        </p:txBody>
      </p:sp>
      <p:sp>
        <p:nvSpPr>
          <p:cNvPr id="64" name="CustomShape 7"/>
          <p:cNvSpPr/>
          <p:nvPr/>
        </p:nvSpPr>
        <p:spPr>
          <a:xfrm>
            <a:off x="1331640" y="18864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nSpc>
                <a:spcPct val="100000"/>
              </a:lnSpc>
              <a:tabLst>
                <a:tab algn="l" pos="0"/>
              </a:tabLst>
            </a:pPr>
            <a:r>
              <a:rPr b="1" lang="fr-FR" sz="1400" spc="-1" strike="noStrike">
                <a:solidFill>
                  <a:srgbClr val="ffffff"/>
                </a:solidFill>
                <a:latin typeface="Times New Roman"/>
              </a:rPr>
              <a:t>Nom du club</a:t>
            </a:r>
            <a:endParaRPr b="0" lang="fr-FR" sz="1400" spc="-1" strike="noStrike">
              <a:latin typeface="Arial"/>
            </a:endParaRPr>
          </a:p>
        </p:txBody>
      </p:sp>
      <p:sp>
        <p:nvSpPr>
          <p:cNvPr id="65" name="CustomShape 8"/>
          <p:cNvSpPr/>
          <p:nvPr/>
        </p:nvSpPr>
        <p:spPr>
          <a:xfrm>
            <a:off x="6349320" y="1592640"/>
            <a:ext cx="2232000" cy="136764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tabLst>
                <a:tab algn="l" pos="0"/>
              </a:tabLst>
            </a:pPr>
            <a:endParaRPr b="0" lang="fr-FR" sz="2400" spc="-1" strike="noStrike">
              <a:latin typeface="Arial"/>
            </a:endParaRPr>
          </a:p>
          <a:p>
            <a:pPr algn="ctr">
              <a:lnSpc>
                <a:spcPct val="100000"/>
              </a:lnSpc>
              <a:tabLst>
                <a:tab algn="l" pos="0"/>
              </a:tabLst>
            </a:pPr>
            <a:endParaRPr b="0" lang="fr-FR" sz="2400" spc="-1" strike="noStrike">
              <a:latin typeface="Arial"/>
            </a:endParaRPr>
          </a:p>
          <a:p>
            <a:pPr algn="ctr">
              <a:lnSpc>
                <a:spcPct val="100000"/>
              </a:lnSpc>
              <a:tabLst>
                <a:tab algn="l" pos="0"/>
              </a:tabLst>
            </a:pPr>
            <a:endParaRPr b="0" lang="fr-FR" sz="2400" spc="-1" strike="noStrike">
              <a:latin typeface="Arial"/>
            </a:endParaRPr>
          </a:p>
          <a:p>
            <a:pPr algn="ctr">
              <a:lnSpc>
                <a:spcPct val="100000"/>
              </a:lnSpc>
              <a:tabLst>
                <a:tab algn="l" pos="0"/>
              </a:tabLst>
            </a:pPr>
            <a:r>
              <a:rPr b="0" lang="fr-FR" sz="1200" spc="-1" strike="noStrike">
                <a:solidFill>
                  <a:srgbClr val="000000"/>
                </a:solidFill>
                <a:latin typeface="Times New Roman"/>
              </a:rPr>
              <a:t>Biathlon sur l’arbitrage</a:t>
            </a:r>
            <a:endParaRPr b="0" lang="fr-FR" sz="1200" spc="-1" strike="noStrike">
              <a:latin typeface="Arial"/>
            </a:endParaRPr>
          </a:p>
        </p:txBody>
      </p:sp>
      <p:sp>
        <p:nvSpPr>
          <p:cNvPr id="66" name="CustomShape 9"/>
          <p:cNvSpPr/>
          <p:nvPr/>
        </p:nvSpPr>
        <p:spPr>
          <a:xfrm>
            <a:off x="6349320" y="1232640"/>
            <a:ext cx="2232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tabLst>
                <a:tab algn="l" pos="0"/>
              </a:tabLst>
            </a:pPr>
            <a:r>
              <a:rPr b="1" lang="fr-FR" sz="1800" spc="-1" strike="noStrike">
                <a:solidFill>
                  <a:srgbClr val="ffffff"/>
                </a:solidFill>
                <a:latin typeface="Times New Roman"/>
              </a:rPr>
              <a:t>Nom de l’action</a:t>
            </a:r>
            <a:endParaRPr b="0" lang="fr-FR" sz="1800" spc="-1" strike="noStrike">
              <a:latin typeface="Arial"/>
            </a:endParaRPr>
          </a:p>
        </p:txBody>
      </p:sp>
      <p:sp>
        <p:nvSpPr>
          <p:cNvPr id="67" name="CustomShape 10"/>
          <p:cNvSpPr/>
          <p:nvPr/>
        </p:nvSpPr>
        <p:spPr>
          <a:xfrm>
            <a:off x="6444360" y="18864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nSpc>
                <a:spcPct val="100000"/>
              </a:lnSpc>
            </a:pPr>
            <a:r>
              <a:rPr b="1" lang="fr-FR" sz="1400" spc="-1" strike="noStrike">
                <a:solidFill>
                  <a:srgbClr val="ffffff"/>
                </a:solidFill>
                <a:latin typeface="Times New Roman"/>
              </a:rPr>
              <a:t>Nb participants</a:t>
            </a:r>
            <a:endParaRPr b="0" lang="fr-FR" sz="1400" spc="-1" strike="noStrike">
              <a:latin typeface="Arial"/>
            </a:endParaRPr>
          </a:p>
          <a:p>
            <a:pPr>
              <a:lnSpc>
                <a:spcPct val="100000"/>
              </a:lnSpc>
              <a:tabLst>
                <a:tab algn="l" pos="0"/>
              </a:tabLst>
            </a:pPr>
            <a:endParaRPr b="0" lang="fr-FR" sz="1400" spc="-1" strike="noStrike">
              <a:latin typeface="Arial"/>
            </a:endParaRPr>
          </a:p>
        </p:txBody>
      </p:sp>
      <p:sp>
        <p:nvSpPr>
          <p:cNvPr id="68" name="CustomShape 11"/>
          <p:cNvSpPr/>
          <p:nvPr/>
        </p:nvSpPr>
        <p:spPr>
          <a:xfrm>
            <a:off x="1331640" y="1412640"/>
            <a:ext cx="2160000" cy="35964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pPr>
            <a:r>
              <a:rPr b="0" lang="fr-FR" sz="1200" spc="-1" strike="noStrike">
                <a:solidFill>
                  <a:srgbClr val="000000"/>
                </a:solidFill>
                <a:latin typeface="Times New Roman"/>
              </a:rPr>
              <a:t>VENDEE</a:t>
            </a:r>
            <a:endParaRPr b="0" lang="fr-FR" sz="1200" spc="-1" strike="noStrike">
              <a:latin typeface="Arial"/>
            </a:endParaRPr>
          </a:p>
        </p:txBody>
      </p:sp>
      <p:sp>
        <p:nvSpPr>
          <p:cNvPr id="69" name="CustomShape 12"/>
          <p:cNvSpPr/>
          <p:nvPr/>
        </p:nvSpPr>
        <p:spPr>
          <a:xfrm>
            <a:off x="1331640" y="105264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gn="ctr">
              <a:lnSpc>
                <a:spcPct val="100000"/>
              </a:lnSpc>
              <a:tabLst>
                <a:tab algn="l" pos="0"/>
              </a:tabLst>
            </a:pPr>
            <a:r>
              <a:rPr b="1" lang="fr-FR" sz="1800" spc="-1" strike="noStrike">
                <a:solidFill>
                  <a:srgbClr val="ffffff"/>
                </a:solidFill>
                <a:latin typeface="Times New Roman"/>
              </a:rPr>
              <a:t>District</a:t>
            </a:r>
            <a:endParaRPr b="0" lang="fr-FR" sz="1800" spc="-1" strike="noStrike">
              <a:latin typeface="Arial"/>
            </a:endParaRPr>
          </a:p>
        </p:txBody>
      </p:sp>
      <p:sp>
        <p:nvSpPr>
          <p:cNvPr id="70" name="CustomShape 13"/>
          <p:cNvSpPr/>
          <p:nvPr/>
        </p:nvSpPr>
        <p:spPr>
          <a:xfrm>
            <a:off x="3852000" y="18864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nSpc>
                <a:spcPct val="100000"/>
              </a:lnSpc>
              <a:tabLst>
                <a:tab algn="l" pos="0"/>
              </a:tabLst>
            </a:pPr>
            <a:r>
              <a:rPr b="1" lang="fr-FR" sz="1400" spc="-1" strike="noStrike">
                <a:solidFill>
                  <a:srgbClr val="ffffff"/>
                </a:solidFill>
                <a:latin typeface="Times New Roman"/>
              </a:rPr>
              <a:t>Date </a:t>
            </a:r>
            <a:endParaRPr b="0" lang="fr-FR" sz="1400" spc="-1" strike="noStrike">
              <a:latin typeface="Arial"/>
            </a:endParaRPr>
          </a:p>
        </p:txBody>
      </p:sp>
      <p:sp>
        <p:nvSpPr>
          <p:cNvPr id="71" name="CustomShape 14"/>
          <p:cNvSpPr/>
          <p:nvPr/>
        </p:nvSpPr>
        <p:spPr>
          <a:xfrm>
            <a:off x="6444360" y="654840"/>
            <a:ext cx="2160000" cy="359640"/>
          </a:xfrm>
          <a:prstGeom prst="roundRect">
            <a:avLst>
              <a:gd name="adj" fmla="val 16667"/>
            </a:avLst>
          </a:prstGeom>
          <a:solidFill>
            <a:schemeClr val="accent6">
              <a:lumMod val="75000"/>
            </a:schemeClr>
          </a:solidFill>
          <a:ln>
            <a:solidFill>
              <a:srgbClr val="212166"/>
            </a:solidFill>
            <a:round/>
          </a:ln>
        </p:spPr>
        <p:style>
          <a:lnRef idx="2">
            <a:schemeClr val="accent6">
              <a:shade val="50000"/>
            </a:schemeClr>
          </a:lnRef>
          <a:fillRef idx="1">
            <a:schemeClr val="accent6"/>
          </a:fillRef>
          <a:effectRef idx="0">
            <a:schemeClr val="accent6"/>
          </a:effectRef>
          <a:fontRef idx="minor"/>
        </p:style>
        <p:txBody>
          <a:bodyPr>
            <a:noAutofit/>
          </a:bodyPr>
          <a:p>
            <a:pPr>
              <a:lnSpc>
                <a:spcPct val="100000"/>
              </a:lnSpc>
            </a:pPr>
            <a:r>
              <a:rPr b="1" lang="fr-FR" sz="1400" spc="-1" strike="noStrike">
                <a:solidFill>
                  <a:srgbClr val="ffffff"/>
                </a:solidFill>
                <a:latin typeface="Times New Roman"/>
              </a:rPr>
              <a:t>Catégorie</a:t>
            </a:r>
            <a:r>
              <a:rPr b="0" lang="fr-FR" sz="1400" spc="-1" strike="noStrike">
                <a:solidFill>
                  <a:srgbClr val="ffffff"/>
                </a:solidFill>
                <a:latin typeface="Times New Roman"/>
              </a:rPr>
              <a:t>s</a:t>
            </a:r>
            <a:endParaRPr b="0" lang="fr-FR" sz="1400" spc="-1" strike="noStrike">
              <a:latin typeface="Arial"/>
            </a:endParaRPr>
          </a:p>
          <a:p>
            <a:pPr>
              <a:lnSpc>
                <a:spcPct val="100000"/>
              </a:lnSpc>
              <a:tabLst>
                <a:tab algn="l" pos="0"/>
              </a:tabLst>
            </a:pPr>
            <a:endParaRPr b="0" lang="fr-FR" sz="1400" spc="-1" strike="noStrike">
              <a:latin typeface="Arial"/>
            </a:endParaRPr>
          </a:p>
        </p:txBody>
      </p:sp>
      <p:sp>
        <p:nvSpPr>
          <p:cNvPr id="72" name="CustomShape 15"/>
          <p:cNvSpPr/>
          <p:nvPr/>
        </p:nvSpPr>
        <p:spPr>
          <a:xfrm>
            <a:off x="1331640" y="548640"/>
            <a:ext cx="2160000" cy="41328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pPr>
            <a:r>
              <a:rPr b="0" lang="fr-FR" sz="1200" spc="-1" strike="noStrike">
                <a:solidFill>
                  <a:srgbClr val="000000"/>
                </a:solidFill>
                <a:latin typeface="Times New Roman"/>
              </a:rPr>
              <a:t>Commequiers sport football</a:t>
            </a:r>
            <a:endParaRPr b="0" lang="fr-FR" sz="1200" spc="-1" strike="noStrike">
              <a:latin typeface="Arial"/>
            </a:endParaRPr>
          </a:p>
        </p:txBody>
      </p:sp>
      <p:sp>
        <p:nvSpPr>
          <p:cNvPr id="73" name="CustomShape 16"/>
          <p:cNvSpPr/>
          <p:nvPr/>
        </p:nvSpPr>
        <p:spPr>
          <a:xfrm>
            <a:off x="4548960" y="188640"/>
            <a:ext cx="1390680" cy="35964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pPr>
            <a:r>
              <a:rPr b="0" lang="fr-FR" sz="1200" spc="-1" strike="noStrike">
                <a:solidFill>
                  <a:srgbClr val="000000"/>
                </a:solidFill>
                <a:latin typeface="Times New Roman"/>
              </a:rPr>
              <a:t>06/02/2021</a:t>
            </a:r>
            <a:endParaRPr b="0" lang="fr-FR" sz="1200" spc="-1" strike="noStrike">
              <a:latin typeface="Arial"/>
            </a:endParaRPr>
          </a:p>
        </p:txBody>
      </p:sp>
      <p:sp>
        <p:nvSpPr>
          <p:cNvPr id="74" name="CustomShape 17"/>
          <p:cNvSpPr/>
          <p:nvPr/>
        </p:nvSpPr>
        <p:spPr>
          <a:xfrm>
            <a:off x="7836840" y="145800"/>
            <a:ext cx="744480" cy="35964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pPr>
            <a:r>
              <a:rPr b="0" lang="fr-FR" sz="1200" spc="-1" strike="noStrike">
                <a:solidFill>
                  <a:srgbClr val="000000"/>
                </a:solidFill>
                <a:latin typeface="Times New Roman"/>
              </a:rPr>
              <a:t>28</a:t>
            </a:r>
            <a:endParaRPr b="0" lang="fr-FR" sz="1200" spc="-1" strike="noStrike">
              <a:latin typeface="Arial"/>
            </a:endParaRPr>
          </a:p>
        </p:txBody>
      </p:sp>
      <p:sp>
        <p:nvSpPr>
          <p:cNvPr id="75" name="CustomShape 18"/>
          <p:cNvSpPr/>
          <p:nvPr/>
        </p:nvSpPr>
        <p:spPr>
          <a:xfrm>
            <a:off x="7458480" y="556200"/>
            <a:ext cx="1268280" cy="586080"/>
          </a:xfrm>
          <a:prstGeom prst="rect">
            <a:avLst/>
          </a:prstGeom>
          <a:solidFill>
            <a:srgbClr val="ffffff"/>
          </a:solidFill>
          <a:ln>
            <a:solidFill>
              <a:srgbClr val="2d2d8a"/>
            </a:solidFill>
            <a:round/>
          </a:ln>
        </p:spPr>
        <p:style>
          <a:lnRef idx="2">
            <a:schemeClr val="accent6"/>
          </a:lnRef>
          <a:fillRef idx="1">
            <a:schemeClr val="lt1"/>
          </a:fillRef>
          <a:effectRef idx="0">
            <a:schemeClr val="accent6"/>
          </a:effectRef>
          <a:fontRef idx="minor"/>
        </p:style>
        <p:txBody>
          <a:bodyPr>
            <a:noAutofit/>
          </a:bodyPr>
          <a:p>
            <a:pPr algn="ctr">
              <a:lnSpc>
                <a:spcPct val="100000"/>
              </a:lnSpc>
            </a:pPr>
            <a:r>
              <a:rPr b="0" lang="fr-FR" sz="1200" spc="-1" strike="noStrike">
                <a:solidFill>
                  <a:srgbClr val="000000"/>
                </a:solidFill>
                <a:latin typeface="Times New Roman"/>
              </a:rPr>
              <a:t>U10-U11</a:t>
            </a:r>
            <a:endParaRPr b="0" lang="fr-FR" sz="1200" spc="-1" strike="noStrike">
              <a:latin typeface="Arial"/>
            </a:endParaRPr>
          </a:p>
          <a:p>
            <a:pPr algn="ctr">
              <a:lnSpc>
                <a:spcPct val="100000"/>
              </a:lnSpc>
            </a:pPr>
            <a:r>
              <a:rPr b="0" lang="fr-FR" sz="1200" spc="-1" strike="noStrike">
                <a:solidFill>
                  <a:srgbClr val="000000"/>
                </a:solidFill>
                <a:latin typeface="Times New Roman"/>
              </a:rPr>
              <a:t>U12-U13 F</a:t>
            </a:r>
            <a:endParaRPr b="0" lang="fr-FR" sz="1200" spc="-1" strike="noStrike">
              <a:latin typeface="Arial"/>
            </a:endParaRPr>
          </a:p>
          <a:p>
            <a:pPr algn="ctr">
              <a:lnSpc>
                <a:spcPct val="100000"/>
              </a:lnSpc>
            </a:pPr>
            <a:r>
              <a:rPr b="0" lang="fr-FR" sz="1200" spc="-1" strike="noStrike">
                <a:solidFill>
                  <a:srgbClr val="000000"/>
                </a:solidFill>
                <a:latin typeface="Times New Roman"/>
              </a:rPr>
              <a:t>U12 -U13 </a:t>
            </a:r>
            <a:endParaRPr b="0" lang="fr-FR" sz="1200" spc="-1" strike="noStrike">
              <a:latin typeface="Arial"/>
            </a:endParaRPr>
          </a:p>
        </p:txBody>
      </p:sp>
      <p:pic>
        <p:nvPicPr>
          <p:cNvPr id="76" name="Picture 2" descr=""/>
          <p:cNvPicPr/>
          <p:nvPr/>
        </p:nvPicPr>
        <p:blipFill>
          <a:blip r:embed="rId2"/>
          <a:srcRect l="10812" t="21118" r="18923" b="12951"/>
          <a:stretch/>
        </p:blipFill>
        <p:spPr>
          <a:xfrm>
            <a:off x="4118400" y="723240"/>
            <a:ext cx="1698840" cy="2027160"/>
          </a:xfrm>
          <a:prstGeom prst="rect">
            <a:avLst/>
          </a:prstGeom>
          <a:ln w="9525">
            <a:solidFill>
              <a:schemeClr val="tx1"/>
            </a:solidFill>
            <a:miter/>
          </a:ln>
        </p:spPr>
      </p:pic>
      <p:pic>
        <p:nvPicPr>
          <p:cNvPr id="77" name="Image 27" descr="RÃ©sultat de recherche d'images pour &quot;logo FFF&quot;"/>
          <p:cNvPicPr/>
          <p:nvPr/>
        </p:nvPicPr>
        <p:blipFill>
          <a:blip r:embed="rId3"/>
          <a:stretch/>
        </p:blipFill>
        <p:spPr>
          <a:xfrm>
            <a:off x="118080" y="165240"/>
            <a:ext cx="586440" cy="719640"/>
          </a:xfrm>
          <a:prstGeom prst="rect">
            <a:avLst/>
          </a:prstGeom>
          <a:ln w="0">
            <a:noFill/>
          </a:ln>
        </p:spPr>
      </p:pic>
      <p:pic>
        <p:nvPicPr>
          <p:cNvPr id="78" name="Image 28" descr=""/>
          <p:cNvPicPr/>
          <p:nvPr/>
        </p:nvPicPr>
        <p:blipFill>
          <a:blip r:embed="rId4"/>
          <a:stretch/>
        </p:blipFill>
        <p:spPr>
          <a:xfrm>
            <a:off x="118080" y="1046160"/>
            <a:ext cx="586440" cy="72612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CustomShape 1"/>
          <p:cNvSpPr/>
          <p:nvPr/>
        </p:nvSpPr>
        <p:spPr>
          <a:xfrm>
            <a:off x="1763640" y="0"/>
            <a:ext cx="6336360" cy="6390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fr-FR" sz="3600" spc="-1" strike="noStrike">
                <a:solidFill>
                  <a:srgbClr val="0070c0"/>
                </a:solidFill>
                <a:latin typeface="Times New Roman"/>
              </a:rPr>
              <a:t> </a:t>
            </a:r>
            <a:endParaRPr b="0" lang="fr-FR" sz="3600" spc="-1" strike="noStrike">
              <a:latin typeface="Arial"/>
            </a:endParaRPr>
          </a:p>
        </p:txBody>
      </p:sp>
      <p:sp>
        <p:nvSpPr>
          <p:cNvPr id="80" name="CustomShape 2"/>
          <p:cNvSpPr/>
          <p:nvPr/>
        </p:nvSpPr>
        <p:spPr>
          <a:xfrm>
            <a:off x="1331640" y="1965240"/>
            <a:ext cx="7344360" cy="4477320"/>
          </a:xfrm>
          <a:prstGeom prst="rect">
            <a:avLst/>
          </a:prstGeom>
          <a:solidFill>
            <a:srgbClr val="ffffff"/>
          </a:solidFill>
          <a:ln>
            <a:solidFill>
              <a:srgbClr val="000000"/>
            </a:solidFill>
            <a:round/>
          </a:ln>
        </p:spPr>
        <p:style>
          <a:lnRef idx="2">
            <a:schemeClr val="accent4"/>
          </a:lnRef>
          <a:fillRef idx="1">
            <a:schemeClr val="lt1"/>
          </a:fillRef>
          <a:effectRef idx="0">
            <a:schemeClr val="accent4"/>
          </a:effectRef>
          <a:fontRef idx="minor"/>
        </p:style>
        <p:txBody>
          <a:bodyPr lIns="90000" rIns="90000" tIns="45000" bIns="45000">
            <a:spAutoFit/>
          </a:bodyPr>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r>
              <a:rPr b="1" lang="fr-FR" sz="3200" spc="-1" strike="noStrike">
                <a:solidFill>
                  <a:srgbClr val="000000"/>
                </a:solidFill>
                <a:latin typeface="Times New Roman"/>
              </a:rPr>
              <a:t>PHOTO </a:t>
            </a:r>
            <a:endParaRPr b="0" lang="fr-FR" sz="3200" spc="-1" strike="noStrike">
              <a:latin typeface="Arial"/>
            </a:endParaRPr>
          </a:p>
          <a:p>
            <a:pPr algn="ctr">
              <a:lnSpc>
                <a:spcPct val="100000"/>
              </a:lnSpc>
            </a:pPr>
            <a:r>
              <a:rPr b="1" lang="fr-FR" sz="3200" spc="-1" strike="noStrike">
                <a:solidFill>
                  <a:srgbClr val="000000"/>
                </a:solidFill>
                <a:latin typeface="Times New Roman"/>
              </a:rPr>
              <a:t>DE </a:t>
            </a:r>
            <a:endParaRPr b="0" lang="fr-FR" sz="3200" spc="-1" strike="noStrike">
              <a:latin typeface="Arial"/>
            </a:endParaRPr>
          </a:p>
          <a:p>
            <a:pPr algn="ctr">
              <a:lnSpc>
                <a:spcPct val="100000"/>
              </a:lnSpc>
            </a:pPr>
            <a:r>
              <a:rPr b="1" lang="fr-FR" sz="3200" spc="-1" strike="noStrike">
                <a:solidFill>
                  <a:srgbClr val="000000"/>
                </a:solidFill>
                <a:latin typeface="Times New Roman"/>
              </a:rPr>
              <a:t>L’ACTION</a:t>
            </a:r>
            <a:endParaRPr b="0" lang="fr-FR" sz="3200" spc="-1" strike="noStrike">
              <a:latin typeface="Arial"/>
            </a:endParaRPr>
          </a:p>
          <a:p>
            <a:pPr algn="ctr">
              <a:lnSpc>
                <a:spcPct val="100000"/>
              </a:lnSpc>
            </a:pPr>
            <a:endParaRPr b="0" lang="fr-FR" sz="3200" spc="-1" strike="noStrike">
              <a:latin typeface="Arial"/>
            </a:endParaRPr>
          </a:p>
          <a:p>
            <a:pPr algn="ctr">
              <a:lnSpc>
                <a:spcPct val="100000"/>
              </a:lnSpc>
            </a:pPr>
            <a:endParaRPr b="0" lang="fr-FR" sz="3200" spc="-1" strike="noStrike">
              <a:latin typeface="Arial"/>
            </a:endParaRPr>
          </a:p>
          <a:p>
            <a:pPr algn="ctr">
              <a:lnSpc>
                <a:spcPct val="100000"/>
              </a:lnSpc>
            </a:pPr>
            <a:endParaRPr b="0" lang="fr-FR" sz="3200" spc="-1" strike="noStrike">
              <a:latin typeface="Arial"/>
            </a:endParaRPr>
          </a:p>
        </p:txBody>
      </p:sp>
      <p:pic>
        <p:nvPicPr>
          <p:cNvPr id="81" name="Picture 3" descr=""/>
          <p:cNvPicPr/>
          <p:nvPr/>
        </p:nvPicPr>
        <p:blipFill>
          <a:blip r:embed="rId1"/>
          <a:stretch/>
        </p:blipFill>
        <p:spPr>
          <a:xfrm>
            <a:off x="1223640" y="62280"/>
            <a:ext cx="7560360" cy="1800000"/>
          </a:xfrm>
          <a:prstGeom prst="rect">
            <a:avLst/>
          </a:prstGeom>
          <a:ln w="0">
            <a:noFill/>
          </a:ln>
          <a:effectLst>
            <a:softEdge rad="112680"/>
          </a:effectLst>
        </p:spPr>
      </p:pic>
      <p:pic>
        <p:nvPicPr>
          <p:cNvPr id="82" name="Image 6" descr="RÃ©sultat de recherche d'images pour &quot;logo FFF&quot;"/>
          <p:cNvPicPr/>
          <p:nvPr/>
        </p:nvPicPr>
        <p:blipFill>
          <a:blip r:embed="rId2"/>
          <a:stretch/>
        </p:blipFill>
        <p:spPr>
          <a:xfrm>
            <a:off x="118080" y="165240"/>
            <a:ext cx="586440" cy="719640"/>
          </a:xfrm>
          <a:prstGeom prst="rect">
            <a:avLst/>
          </a:prstGeom>
          <a:ln w="0">
            <a:noFill/>
          </a:ln>
        </p:spPr>
      </p:pic>
      <p:pic>
        <p:nvPicPr>
          <p:cNvPr id="83" name="Image 7" descr="RÃ©sultat de recherche d'images pour &quot;logo FFF&quot;"/>
          <p:cNvPicPr/>
          <p:nvPr/>
        </p:nvPicPr>
        <p:blipFill>
          <a:blip r:embed="rId3"/>
          <a:stretch/>
        </p:blipFill>
        <p:spPr>
          <a:xfrm>
            <a:off x="1475640" y="165240"/>
            <a:ext cx="942840" cy="1157040"/>
          </a:xfrm>
          <a:prstGeom prst="rect">
            <a:avLst/>
          </a:prstGeom>
          <a:ln w="0">
            <a:noFill/>
          </a:ln>
        </p:spPr>
      </p:pic>
      <p:pic>
        <p:nvPicPr>
          <p:cNvPr id="84" name="Image 8" descr=""/>
          <p:cNvPicPr/>
          <p:nvPr/>
        </p:nvPicPr>
        <p:blipFill>
          <a:blip r:embed="rId4"/>
          <a:stretch/>
        </p:blipFill>
        <p:spPr>
          <a:xfrm>
            <a:off x="118080" y="1046160"/>
            <a:ext cx="586440" cy="726120"/>
          </a:xfrm>
          <a:prstGeom prst="rect">
            <a:avLst/>
          </a:prstGeom>
          <a:ln w="0">
            <a:noFill/>
          </a:ln>
        </p:spPr>
      </p:pic>
      <p:pic>
        <p:nvPicPr>
          <p:cNvPr id="85" name="Image 11" descr="Une image contenant herbe, ciel, extérieur, champ&#10;&#10;Description générée automatiquement"/>
          <p:cNvPicPr/>
          <p:nvPr/>
        </p:nvPicPr>
        <p:blipFill>
          <a:blip r:embed="rId5"/>
          <a:stretch/>
        </p:blipFill>
        <p:spPr>
          <a:xfrm>
            <a:off x="2300400" y="1944720"/>
            <a:ext cx="4543200" cy="3929040"/>
          </a:xfrm>
          <a:prstGeom prst="rect">
            <a:avLst/>
          </a:prstGeom>
          <a:ln w="0">
            <a:noFill/>
          </a:ln>
        </p:spPr>
      </p:pic>
      <p:pic>
        <p:nvPicPr>
          <p:cNvPr id="86" name="Image 17" descr="Une image contenant herbe, ciel, extérieur, champ&#10;&#10;Description générée automatiquement"/>
          <p:cNvPicPr/>
          <p:nvPr/>
        </p:nvPicPr>
        <p:blipFill>
          <a:blip r:embed="rId6"/>
          <a:stretch/>
        </p:blipFill>
        <p:spPr>
          <a:xfrm>
            <a:off x="6153480" y="1965240"/>
            <a:ext cx="2990160" cy="4608000"/>
          </a:xfrm>
          <a:prstGeom prst="rect">
            <a:avLst/>
          </a:prstGeom>
          <a:ln w="0">
            <a:noFill/>
          </a:ln>
        </p:spPr>
      </p:pic>
      <p:pic>
        <p:nvPicPr>
          <p:cNvPr id="87" name="Image 3" descr="Une image contenant herbe, ciel, football, enfant&#10;&#10;Description générée automatiquement"/>
          <p:cNvPicPr/>
          <p:nvPr/>
        </p:nvPicPr>
        <p:blipFill>
          <a:blip r:embed="rId7"/>
          <a:stretch/>
        </p:blipFill>
        <p:spPr>
          <a:xfrm>
            <a:off x="118080" y="1882800"/>
            <a:ext cx="2440800" cy="47008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80B9579429CF4F8381AB417F9F5BDC" ma:contentTypeVersion="1" ma:contentTypeDescription="Crée un document." ma:contentTypeScope="" ma:versionID="35461d2b855241006c57675daa95dcc6">
  <xsd:schema xmlns:xsd="http://www.w3.org/2001/XMLSchema" xmlns:xs="http://www.w3.org/2001/XMLSchema" xmlns:p="http://schemas.microsoft.com/office/2006/metadata/properties" xmlns:ns1="http://schemas.microsoft.com/sharepoint/v3" targetNamespace="http://schemas.microsoft.com/office/2006/metadata/properties" ma:root="true" ma:fieldsID="d925a11e336e3fa0231ac2070ef03d4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internalName="PublishingStartDate">
      <xsd:simpleType>
        <xsd:restriction base="dms:Unknown"/>
      </xsd:simpleType>
    </xsd:element>
    <xsd:element name="PublishingExpirationDate" ma:index="9" nillable="true" ma:displayName="Date de fin de planification"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DA4304-3A13-464C-8D02-42E8E2D463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44CAB8-42E6-4DB6-B19E-A388AB9B9C4C}">
  <ds:schemaRefs>
    <ds:schemaRef ds:uri="http://purl.org/dc/elements/1.1/"/>
    <ds:schemaRef ds:uri="http://schemas.microsoft.com/office/2006/metadata/properties"/>
    <ds:schemaRef ds:uri="http://schemas.microsoft.com/office/2006/documentManagement/types"/>
    <ds:schemaRef ds:uri="http://www.w3.org/XML/1998/namespace"/>
    <ds:schemaRef ds:uri="http://purl.org/dc/terms/"/>
    <ds:schemaRef ds:uri="http://schemas.microsoft.com/sharepoint/v3"/>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8768F919-6294-447C-A6D9-4D11662B45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10427</TotalTime>
  <Application>LibreOffice/7.0.3.1$Windows_X86_64 LibreOffice_project/d7547858d014d4cf69878db179d326fc3483e082</Application>
  <Words>242</Words>
  <Paragraphs>46</Paragraphs>
  <Company>..</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2006-11-08T16:46:26Z</dcterms:created>
  <dc:creator>.. ..</dc:creator>
  <dc:description/>
  <dc:language>fr-FR</dc:language>
  <cp:lastModifiedBy/>
  <cp:lastPrinted>2021-03-11T11:39:34Z</cp:lastPrinted>
  <dcterms:modified xsi:type="dcterms:W3CDTF">2021-03-11T11:40:24Z</dcterms:modified>
  <cp:revision>635</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1</vt:i4>
  </property>
  <property fmtid="{D5CDD505-2E9C-101B-9397-08002B2CF9AE}" pid="9" name="PresentationFormat">
    <vt:lpwstr>Affichage à l'écran (4:3)</vt:lpwstr>
  </property>
  <property fmtid="{D5CDD505-2E9C-101B-9397-08002B2CF9AE}" pid="10" name="ScaleCrop">
    <vt:bool>0</vt:bool>
  </property>
  <property fmtid="{D5CDD505-2E9C-101B-9397-08002B2CF9AE}" pid="11" name="ShareDoc">
    <vt:bool>0</vt:bool>
  </property>
  <property fmtid="{D5CDD505-2E9C-101B-9397-08002B2CF9AE}" pid="12" name="Slides">
    <vt:i4>3</vt:i4>
  </property>
</Properties>
</file>