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17.jpeg" ContentType="image/jpeg"/>
  <Override PartName="/ppt/media/image3.png" ContentType="image/png"/>
  <Override PartName="/ppt/media/image2.jpeg" ContentType="image/jpeg"/>
  <Override PartName="/ppt/media/image23.jpeg" ContentType="image/jpe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jpeg" ContentType="image/jpeg"/>
  <Override PartName="/ppt/media/image11.png" ContentType="image/png"/>
  <Override PartName="/ppt/media/image12.png" ContentType="image/png"/>
  <Override PartName="/ppt/media/image13.jpeg" ContentType="image/jpeg"/>
  <Override PartName="/ppt/media/image19.png" ContentType="image/png"/>
  <Override PartName="/ppt/media/image14.png" ContentType="image/png"/>
  <Override PartName="/ppt/media/image15.png" ContentType="image/png"/>
  <Override PartName="/ppt/media/image16.png" ContentType="image/png"/>
  <Override PartName="/ppt/media/image18.png" ContentType="image/png"/>
  <Override PartName="/ppt/media/image20.png" ContentType="image/png"/>
  <Override PartName="/ppt/media/image21.jpeg" ContentType="image/jpeg"/>
  <Override PartName="/ppt/media/image22.jpeg" ContentType="image/jpeg"/>
  <Override PartName="/ppt/media/image24.jpeg" ContentType="image/jpeg"/>
  <Override PartName="/ppt/media/image25.jpeg" ContentType="image/jpeg"/>
  <Override PartName="/ppt/media/image26.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2400" spc="-1" strike="noStrike">
                <a:solidFill>
                  <a:srgbClr val="000000"/>
                </a:solidFill>
                <a:latin typeface="Times New Roman"/>
              </a:rPr>
              <a:t>Cliquez pour déplacer la diapo</a:t>
            </a:r>
            <a:endParaRPr b="0" lang="fr-FR" sz="2400" spc="-1" strike="noStrike">
              <a:solidFill>
                <a:srgbClr val="000000"/>
              </a:solidFill>
              <a:latin typeface="Times New Roman"/>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B453CED1-B17D-4712-961C-F42F7C1E70E4}"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022640" y="9723600"/>
            <a:ext cx="3076200" cy="510840"/>
          </a:xfrm>
          <a:prstGeom prst="rect">
            <a:avLst/>
          </a:prstGeom>
          <a:noFill/>
          <a:ln w="9360">
            <a:noFill/>
          </a:ln>
        </p:spPr>
        <p:txBody>
          <a:bodyPr lIns="99000" rIns="99000" tIns="49680" bIns="49680" anchor="b">
            <a:noAutofit/>
          </a:bodyPr>
          <a:p>
            <a:pPr algn="r">
              <a:lnSpc>
                <a:spcPct val="100000"/>
              </a:lnSpc>
            </a:pPr>
            <a:fld id="{9FFADD8C-EE3A-4CD2-BB13-9A8A996630CA}" type="slidenum">
              <a:rPr b="0" lang="fr-FR" sz="1300" spc="-1" strike="noStrike">
                <a:latin typeface="Times New Roman"/>
              </a:rPr>
              <a:t>&lt;numéro&gt;</a:t>
            </a:fld>
            <a:endParaRPr b="0" lang="fr-FR" sz="1300" spc="-1" strike="noStrike">
              <a:latin typeface="Times New Roman"/>
            </a:endParaRPr>
          </a:p>
        </p:txBody>
      </p:sp>
      <p:sp>
        <p:nvSpPr>
          <p:cNvPr id="95" name="PlaceHolder 2"/>
          <p:cNvSpPr>
            <a:spLocks noGrp="1"/>
          </p:cNvSpPr>
          <p:nvPr>
            <p:ph type="sldImg"/>
          </p:nvPr>
        </p:nvSpPr>
        <p:spPr>
          <a:xfrm>
            <a:off x="992160" y="768240"/>
            <a:ext cx="5114520" cy="3836520"/>
          </a:xfrm>
          <a:prstGeom prst="rect">
            <a:avLst/>
          </a:prstGeom>
        </p:spPr>
      </p:sp>
      <p:sp>
        <p:nvSpPr>
          <p:cNvPr id="96" name="PlaceHolder 3"/>
          <p:cNvSpPr>
            <a:spLocks noGrp="1"/>
          </p:cNvSpPr>
          <p:nvPr>
            <p:ph type="body"/>
          </p:nvPr>
        </p:nvSpPr>
        <p:spPr>
          <a:xfrm>
            <a:off x="946080" y="4861080"/>
            <a:ext cx="5206680" cy="4605120"/>
          </a:xfrm>
          <a:prstGeom prst="rect">
            <a:avLst/>
          </a:prstGeom>
        </p:spPr>
        <p:txBody>
          <a:bodyPr lIns="99000" rIns="99000" tIns="49680" bIns="49680">
            <a:noAutofit/>
          </a:bodyPr>
          <a:p>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2" descr=""/>
          <p:cNvPicPr/>
          <p:nvPr/>
        </p:nvPicPr>
        <p:blipFill>
          <a:blip r:embed="rId2"/>
          <a:stretch/>
        </p:blipFill>
        <p:spPr>
          <a:xfrm>
            <a:off x="3240" y="0"/>
            <a:ext cx="9140400" cy="6854400"/>
          </a:xfrm>
          <a:prstGeom prst="rect">
            <a:avLst/>
          </a:prstGeom>
          <a:ln w="9525">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2400" spc="-1" strike="noStrike">
                <a:solidFill>
                  <a:srgbClr val="000000"/>
                </a:solidFill>
                <a:latin typeface="Times New Roman"/>
              </a:rPr>
              <a:t>Cliquez pour éditer le format du texte-titre</a:t>
            </a:r>
            <a:endParaRPr b="0" lang="fr-FR" sz="2400" spc="-1" strike="noStrike">
              <a:solidFill>
                <a:srgbClr val="000000"/>
              </a:solidFill>
              <a:latin typeface="Times New Roman"/>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Times New Roman"/>
              </a:rPr>
              <a:t>Cliquez pour éditer le format du plan de texte</a:t>
            </a:r>
            <a:endParaRPr b="0" lang="fr-FR"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Times New Roman"/>
              </a:rPr>
              <a:t>Second niveau de plan</a:t>
            </a:r>
            <a:endParaRPr b="0" lang="fr-FR"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Times New Roman"/>
              </a:rPr>
              <a:t>Troisième niveau de plan</a:t>
            </a:r>
            <a:endParaRPr b="0" lang="fr-FR"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Times New Roman"/>
              </a:rPr>
              <a:t>Quatrième niveau de plan</a:t>
            </a:r>
            <a:endParaRPr b="0" lang="fr-FR"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Times New Roman"/>
              </a:rPr>
              <a:t>Cinquième niveau de plan</a:t>
            </a:r>
            <a:endParaRPr b="0" lang="fr-FR"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Times New Roman"/>
              </a:rPr>
              <a:t>Sixième niveau de plan</a:t>
            </a:r>
            <a:endParaRPr b="0" lang="fr-FR"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Times New Roman"/>
              </a:rPr>
              <a:t>Septième niveau de plan</a:t>
            </a:r>
            <a:endParaRPr b="0" lang="fr-FR"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jpeg"/><Relationship Id="rId10" Type="http://schemas.openxmlformats.org/officeDocument/2006/relationships/slideLayout" Target="../slideLayouts/slideLayout1.xml"/><Relationship Id="rId11"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jpe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3" descr=""/>
          <p:cNvPicPr/>
          <p:nvPr/>
        </p:nvPicPr>
        <p:blipFill>
          <a:blip r:embed="rId1"/>
          <a:stretch/>
        </p:blipFill>
        <p:spPr>
          <a:xfrm>
            <a:off x="-7560" y="3240"/>
            <a:ext cx="9140400" cy="6854400"/>
          </a:xfrm>
          <a:prstGeom prst="rect">
            <a:avLst/>
          </a:prstGeom>
          <a:ln w="9525">
            <a:noFill/>
          </a:ln>
        </p:spPr>
      </p:pic>
      <p:sp>
        <p:nvSpPr>
          <p:cNvPr id="46" name="CustomShape 1"/>
          <p:cNvSpPr/>
          <p:nvPr/>
        </p:nvSpPr>
        <p:spPr>
          <a:xfrm>
            <a:off x="1331640" y="2028960"/>
            <a:ext cx="6624360" cy="1309320"/>
          </a:xfrm>
          <a:prstGeom prst="rect">
            <a:avLst/>
          </a:prstGeom>
          <a:noFill/>
          <a:ln w="57150">
            <a:solidFill>
              <a:schemeClr val="bg1"/>
            </a:solidFill>
            <a:miter/>
          </a:ln>
        </p:spPr>
        <p:style>
          <a:lnRef idx="0"/>
          <a:fillRef idx="0"/>
          <a:effectRef idx="0"/>
          <a:fontRef idx="minor"/>
        </p:style>
        <p:txBody>
          <a:bodyPr lIns="90000" rIns="90000" tIns="45000" bIns="45000">
            <a:spAutoFit/>
          </a:bodyPr>
          <a:p>
            <a:pPr algn="ctr">
              <a:lnSpc>
                <a:spcPct val="100000"/>
              </a:lnSpc>
              <a:spcBef>
                <a:spcPts val="2001"/>
              </a:spcBef>
            </a:pPr>
            <a:r>
              <a:rPr b="0" lang="fr-FR" sz="4000" spc="-1" strike="noStrike">
                <a:solidFill>
                  <a:srgbClr val="ffffff"/>
                </a:solidFill>
                <a:latin typeface="Arial"/>
              </a:rPr>
              <a:t>PROGRAMME EDUCATIF FEDERAL</a:t>
            </a:r>
            <a:r>
              <a:rPr b="0" lang="fr-FR" sz="3200" spc="-1" strike="noStrike">
                <a:solidFill>
                  <a:srgbClr val="ffffff"/>
                </a:solidFill>
                <a:latin typeface="Arial"/>
              </a:rPr>
              <a:t> </a:t>
            </a:r>
            <a:endParaRPr b="0" lang="fr-FR" sz="3200" spc="-1" strike="noStrike">
              <a:latin typeface="Arial"/>
            </a:endParaRPr>
          </a:p>
        </p:txBody>
      </p:sp>
      <p:sp>
        <p:nvSpPr>
          <p:cNvPr id="47" name="CustomShape 2"/>
          <p:cNvSpPr/>
          <p:nvPr/>
        </p:nvSpPr>
        <p:spPr>
          <a:xfrm>
            <a:off x="611280" y="4365720"/>
            <a:ext cx="8000640" cy="609120"/>
          </a:xfrm>
          <a:prstGeom prst="rect">
            <a:avLst/>
          </a:prstGeom>
          <a:noFill/>
          <a:ln w="9525">
            <a:noFill/>
          </a:ln>
        </p:spPr>
        <p:style>
          <a:lnRef idx="0"/>
          <a:fillRef idx="0"/>
          <a:effectRef idx="0"/>
          <a:fontRef idx="minor"/>
        </p:style>
      </p:sp>
      <p:sp>
        <p:nvSpPr>
          <p:cNvPr id="48" name="CustomShape 3"/>
          <p:cNvSpPr/>
          <p:nvPr/>
        </p:nvSpPr>
        <p:spPr>
          <a:xfrm>
            <a:off x="3924720" y="4314240"/>
            <a:ext cx="3963960" cy="692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r>
              <a:rPr b="1" lang="fr-FR" sz="2400" spc="-1" strike="noStrike">
                <a:solidFill>
                  <a:srgbClr val="ff0000"/>
                </a:solidFill>
                <a:latin typeface="Arial"/>
              </a:rPr>
              <a:t>S</a:t>
            </a:r>
            <a:r>
              <a:rPr b="1" lang="fr-FR" sz="2400" spc="-1" strike="noStrike">
                <a:solidFill>
                  <a:srgbClr val="222267"/>
                </a:solidFill>
                <a:latin typeface="Arial"/>
              </a:rPr>
              <a:t>UD </a:t>
            </a:r>
            <a:r>
              <a:rPr b="1" lang="fr-FR" sz="2400" spc="-1" strike="noStrike">
                <a:solidFill>
                  <a:srgbClr val="ff0000"/>
                </a:solidFill>
                <a:latin typeface="Arial"/>
              </a:rPr>
              <a:t>V</a:t>
            </a:r>
            <a:r>
              <a:rPr b="1" lang="fr-FR" sz="2400" spc="-1" strike="noStrike">
                <a:solidFill>
                  <a:srgbClr val="222267"/>
                </a:solidFill>
                <a:latin typeface="Arial"/>
              </a:rPr>
              <a:t>ENDEE </a:t>
            </a:r>
            <a:r>
              <a:rPr b="1" lang="fr-FR" sz="2400" spc="-1" strike="noStrike">
                <a:solidFill>
                  <a:srgbClr val="ff0000"/>
                </a:solidFill>
                <a:latin typeface="Arial"/>
              </a:rPr>
              <a:t>F</a:t>
            </a:r>
            <a:r>
              <a:rPr b="1" lang="fr-FR" sz="2400" spc="-1" strike="noStrike">
                <a:solidFill>
                  <a:srgbClr val="222267"/>
                </a:solidFill>
                <a:latin typeface="Arial"/>
              </a:rPr>
              <a:t>OOTBALL </a:t>
            </a:r>
            <a:r>
              <a:rPr b="1" lang="fr-FR" sz="1800" spc="-1" strike="noStrike">
                <a:solidFill>
                  <a:srgbClr val="222267"/>
                </a:solidFill>
                <a:latin typeface="Arial"/>
              </a:rPr>
              <a:t>Benet, Damvix, Maillé</a:t>
            </a:r>
            <a:endParaRPr b="0" lang="fr-FR" sz="1800" spc="-1" strike="noStrike">
              <a:latin typeface="Arial"/>
            </a:endParaRPr>
          </a:p>
        </p:txBody>
      </p:sp>
      <p:pic>
        <p:nvPicPr>
          <p:cNvPr id="49" name="Picture 3" descr=""/>
          <p:cNvPicPr/>
          <p:nvPr/>
        </p:nvPicPr>
        <p:blipFill>
          <a:blip r:embed="rId2"/>
          <a:stretch/>
        </p:blipFill>
        <p:spPr>
          <a:xfrm>
            <a:off x="0" y="6165360"/>
            <a:ext cx="1675440" cy="692280"/>
          </a:xfrm>
          <a:prstGeom prst="rect">
            <a:avLst/>
          </a:prstGeom>
          <a:ln w="9525">
            <a:noFill/>
          </a:ln>
        </p:spPr>
      </p:pic>
      <p:pic>
        <p:nvPicPr>
          <p:cNvPr id="50" name="Picture 4" descr=""/>
          <p:cNvPicPr/>
          <p:nvPr/>
        </p:nvPicPr>
        <p:blipFill>
          <a:blip r:embed="rId3"/>
          <a:stretch/>
        </p:blipFill>
        <p:spPr>
          <a:xfrm>
            <a:off x="1619640" y="6165360"/>
            <a:ext cx="1548360" cy="692280"/>
          </a:xfrm>
          <a:prstGeom prst="rect">
            <a:avLst/>
          </a:prstGeom>
          <a:ln w="9525">
            <a:noFill/>
          </a:ln>
        </p:spPr>
      </p:pic>
      <p:pic>
        <p:nvPicPr>
          <p:cNvPr id="51" name="Picture 5" descr=""/>
          <p:cNvPicPr/>
          <p:nvPr/>
        </p:nvPicPr>
        <p:blipFill>
          <a:blip r:embed="rId4"/>
          <a:stretch/>
        </p:blipFill>
        <p:spPr>
          <a:xfrm>
            <a:off x="3132000" y="6165360"/>
            <a:ext cx="1539000" cy="692280"/>
          </a:xfrm>
          <a:prstGeom prst="rect">
            <a:avLst/>
          </a:prstGeom>
          <a:ln w="9525">
            <a:noFill/>
          </a:ln>
        </p:spPr>
      </p:pic>
      <p:pic>
        <p:nvPicPr>
          <p:cNvPr id="52" name="Picture 6" descr=""/>
          <p:cNvPicPr/>
          <p:nvPr/>
        </p:nvPicPr>
        <p:blipFill>
          <a:blip r:embed="rId5"/>
          <a:stretch/>
        </p:blipFill>
        <p:spPr>
          <a:xfrm>
            <a:off x="4644000" y="6165360"/>
            <a:ext cx="1499760" cy="692280"/>
          </a:xfrm>
          <a:prstGeom prst="rect">
            <a:avLst/>
          </a:prstGeom>
          <a:ln w="9525">
            <a:noFill/>
          </a:ln>
        </p:spPr>
      </p:pic>
      <p:pic>
        <p:nvPicPr>
          <p:cNvPr id="53" name="Picture 7" descr=""/>
          <p:cNvPicPr/>
          <p:nvPr/>
        </p:nvPicPr>
        <p:blipFill>
          <a:blip r:embed="rId6"/>
          <a:stretch/>
        </p:blipFill>
        <p:spPr>
          <a:xfrm>
            <a:off x="6084000" y="6165360"/>
            <a:ext cx="1596960" cy="692280"/>
          </a:xfrm>
          <a:prstGeom prst="rect">
            <a:avLst/>
          </a:prstGeom>
          <a:ln w="9525">
            <a:noFill/>
          </a:ln>
        </p:spPr>
      </p:pic>
      <p:pic>
        <p:nvPicPr>
          <p:cNvPr id="54" name="Picture 8" descr=""/>
          <p:cNvPicPr/>
          <p:nvPr/>
        </p:nvPicPr>
        <p:blipFill>
          <a:blip r:embed="rId7"/>
          <a:stretch/>
        </p:blipFill>
        <p:spPr>
          <a:xfrm>
            <a:off x="7668360" y="6159960"/>
            <a:ext cx="1475280" cy="697680"/>
          </a:xfrm>
          <a:prstGeom prst="rect">
            <a:avLst/>
          </a:prstGeom>
          <a:ln w="9525">
            <a:noFill/>
          </a:ln>
        </p:spPr>
      </p:pic>
      <p:pic>
        <p:nvPicPr>
          <p:cNvPr id="55" name="Image 1" descr=""/>
          <p:cNvPicPr/>
          <p:nvPr/>
        </p:nvPicPr>
        <p:blipFill>
          <a:blip r:embed="rId8"/>
          <a:stretch/>
        </p:blipFill>
        <p:spPr>
          <a:xfrm>
            <a:off x="3549600" y="44280"/>
            <a:ext cx="2044440" cy="2139840"/>
          </a:xfrm>
          <a:prstGeom prst="rect">
            <a:avLst/>
          </a:prstGeom>
          <a:ln w="0">
            <a:noFill/>
          </a:ln>
        </p:spPr>
      </p:pic>
      <p:sp>
        <p:nvSpPr>
          <p:cNvPr id="56" name="CustomShape 4"/>
          <p:cNvSpPr/>
          <p:nvPr/>
        </p:nvSpPr>
        <p:spPr>
          <a:xfrm>
            <a:off x="1536120" y="3717000"/>
            <a:ext cx="1900800" cy="2093040"/>
          </a:xfrm>
          <a:prstGeom prst="ellipse">
            <a:avLst/>
          </a:prstGeom>
          <a:solidFill>
            <a:schemeClr val="bg1"/>
          </a:solidFill>
          <a:ln w="9525">
            <a:solidFill>
              <a:schemeClr val="bg1"/>
            </a:solidFill>
            <a:round/>
          </a:ln>
        </p:spPr>
        <p:style>
          <a:lnRef idx="0"/>
          <a:fillRef idx="0"/>
          <a:effectRef idx="0"/>
          <a:fontRef idx="minor"/>
        </p:style>
      </p:sp>
      <p:pic>
        <p:nvPicPr>
          <p:cNvPr id="57" name="Image 3" descr=""/>
          <p:cNvPicPr/>
          <p:nvPr/>
        </p:nvPicPr>
        <p:blipFill>
          <a:blip r:embed="rId9"/>
          <a:stretch/>
        </p:blipFill>
        <p:spPr>
          <a:xfrm>
            <a:off x="1918800" y="4114440"/>
            <a:ext cx="1135440" cy="14767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1763640" y="-9936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59" name="CustomShape 2"/>
          <p:cNvSpPr/>
          <p:nvPr/>
        </p:nvSpPr>
        <p:spPr>
          <a:xfrm>
            <a:off x="1475640" y="3717000"/>
            <a:ext cx="1630800" cy="1772280"/>
          </a:xfrm>
          <a:prstGeom prst="round2DiagRect">
            <a:avLst>
              <a:gd name="adj1" fmla="val 16667"/>
              <a:gd name="adj2" fmla="val 0"/>
            </a:avLst>
          </a:prstGeom>
          <a:blipFill rotWithShape="0">
            <a:blip r:embed="rId1"/>
            <a:stretch/>
          </a:blipFill>
          <a:ln cap="sq" w="88900">
            <a:solidFill>
              <a:srgbClr val="ffffff"/>
            </a:solidFill>
            <a:miter/>
          </a:ln>
          <a:effectLst>
            <a:outerShdw algn="tl" blurRad="254000" rotWithShape="0">
              <a:srgbClr val="000000">
                <a:alpha val="43000"/>
              </a:srgbClr>
            </a:outerShdw>
          </a:effectLst>
        </p:spPr>
        <p:style>
          <a:lnRef idx="0"/>
          <a:fillRef idx="0"/>
          <a:effectRef idx="0"/>
          <a:fontRef idx="minor"/>
        </p:style>
      </p:sp>
      <p:sp>
        <p:nvSpPr>
          <p:cNvPr id="60" name="CustomShape 3"/>
          <p:cNvSpPr/>
          <p:nvPr/>
        </p:nvSpPr>
        <p:spPr>
          <a:xfrm>
            <a:off x="1191600" y="3052440"/>
            <a:ext cx="7776360" cy="340056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nSpc>
                <a:spcPct val="100000"/>
              </a:lnSpc>
              <a:tabLst>
                <a:tab algn="l" pos="0"/>
              </a:tabLst>
            </a:pPr>
            <a:endParaRPr b="0" lang="fr-FR" sz="2400" spc="-1" strike="noStrike">
              <a:latin typeface="Arial"/>
            </a:endParaRPr>
          </a:p>
          <a:p>
            <a:pPr>
              <a:lnSpc>
                <a:spcPct val="100000"/>
              </a:lnSpc>
              <a:tabLst>
                <a:tab algn="l" pos="0"/>
              </a:tabLst>
            </a:pPr>
            <a:r>
              <a:rPr b="0" lang="fr-FR" sz="1200" spc="-1" strike="noStrike">
                <a:solidFill>
                  <a:srgbClr val="000000"/>
                </a:solidFill>
                <a:latin typeface="Arial"/>
              </a:rPr>
              <a:t>Pour cette dernière journée de stage foot, nous avons mis en place une action PEF sur le thème de la « pollution ». </a:t>
            </a:r>
            <a:endParaRPr b="0" lang="fr-FR" sz="1200" spc="-1" strike="noStrike">
              <a:latin typeface="Arial"/>
            </a:endParaRPr>
          </a:p>
          <a:p>
            <a:pPr>
              <a:lnSpc>
                <a:spcPct val="100000"/>
              </a:lnSpc>
              <a:tabLst>
                <a:tab algn="l" pos="0"/>
              </a:tabLst>
            </a:pPr>
            <a:r>
              <a:rPr b="0" lang="fr-FR" sz="1200" spc="-1" strike="noStrike">
                <a:solidFill>
                  <a:srgbClr val="000000"/>
                </a:solidFill>
                <a:latin typeface="Arial"/>
              </a:rPr>
              <a:t>Le but de cette action était de sensibiliser les jeunes joueurs du SVF pour qu’ils puissent à l’avenir devenir de bons citoyens.</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fr-FR" sz="1200" spc="-1" strike="noStrike">
                <a:solidFill>
                  <a:srgbClr val="000000"/>
                </a:solidFill>
                <a:latin typeface="Arial"/>
              </a:rPr>
              <a:t>Dans un premier temps, ils devaient (individuellement) donner une définition de pollution et donner des exemples. Cela nous a permis d’en savoir un peu plus sur la représentation qu’ils avaient de la pollution. Pour certains c’était un peu vague, pour d’autre c’était acquis. De plus nous avons fait un quizz pour les stimuler un petit peu.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fr-FR" sz="1200" spc="-1" strike="noStrike">
                <a:solidFill>
                  <a:srgbClr val="000000"/>
                </a:solidFill>
                <a:latin typeface="Arial"/>
              </a:rPr>
              <a:t>Dans un second temps, nous avons organisé une sortie sur la commune de Benet pour ramasser des déchets. </a:t>
            </a:r>
            <a:endParaRPr b="0" lang="fr-FR" sz="1200" spc="-1" strike="noStrike">
              <a:latin typeface="Arial"/>
            </a:endParaRPr>
          </a:p>
          <a:p>
            <a:pPr>
              <a:lnSpc>
                <a:spcPct val="100000"/>
              </a:lnSpc>
              <a:tabLst>
                <a:tab algn="l" pos="0"/>
              </a:tabLst>
            </a:pPr>
            <a:r>
              <a:rPr b="0" lang="fr-FR" sz="1200" spc="-1" strike="noStrike">
                <a:solidFill>
                  <a:srgbClr val="000000"/>
                </a:solidFill>
                <a:latin typeface="Arial"/>
              </a:rPr>
              <a:t>Nous avions fait 2 groupes et les 2 groupes avaient des zones de ramassages différentes. Chaque participant était équipé d’un masque, gants, sacs poubelles, canne ramasse-objet fournis par la commune.</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fr-FR" sz="1200" spc="-1" strike="noStrike">
                <a:solidFill>
                  <a:srgbClr val="000000"/>
                </a:solidFill>
                <a:latin typeface="Arial"/>
              </a:rPr>
              <a:t>Ce fut une réelle réussite car les jeunes étaient investis et ils ont ramassé beaucoup de déchets et contribué à notre échelle à rendre notre planète plus propre.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p:txBody>
      </p:sp>
      <p:sp>
        <p:nvSpPr>
          <p:cNvPr id="61" name="CustomShape 4"/>
          <p:cNvSpPr/>
          <p:nvPr/>
        </p:nvSpPr>
        <p:spPr>
          <a:xfrm>
            <a:off x="3816360" y="2597760"/>
            <a:ext cx="2304000" cy="3934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Arial"/>
              </a:rPr>
              <a:t>Résumé de l’action</a:t>
            </a:r>
            <a:endParaRPr b="0" lang="fr-FR" sz="1800" spc="-1" strike="noStrike">
              <a:latin typeface="Arial"/>
            </a:endParaRPr>
          </a:p>
        </p:txBody>
      </p:sp>
      <p:sp>
        <p:nvSpPr>
          <p:cNvPr id="62" name="CustomShape 5"/>
          <p:cNvSpPr/>
          <p:nvPr/>
        </p:nvSpPr>
        <p:spPr>
          <a:xfrm>
            <a:off x="6548040" y="89280"/>
            <a:ext cx="2420280" cy="53460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400" spc="-1" strike="noStrike">
                <a:solidFill>
                  <a:srgbClr val="ffffff"/>
                </a:solidFill>
                <a:latin typeface="Arial"/>
              </a:rPr>
              <a:t>Thématiques développées</a:t>
            </a:r>
            <a:endParaRPr b="0" lang="fr-FR" sz="1400" spc="-1" strike="noStrike">
              <a:latin typeface="Arial"/>
            </a:endParaRPr>
          </a:p>
        </p:txBody>
      </p:sp>
      <p:sp>
        <p:nvSpPr>
          <p:cNvPr id="63" name="CustomShape 6"/>
          <p:cNvSpPr/>
          <p:nvPr/>
        </p:nvSpPr>
        <p:spPr>
          <a:xfrm>
            <a:off x="1194120" y="89280"/>
            <a:ext cx="2225520" cy="7210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400" spc="-1" strike="noStrike">
                <a:solidFill>
                  <a:srgbClr val="ffffff"/>
                </a:solidFill>
                <a:latin typeface="Arial"/>
              </a:rPr>
              <a:t>Nom du club :</a:t>
            </a:r>
            <a:endParaRPr b="0" lang="fr-FR" sz="1400" spc="-1" strike="noStrike">
              <a:latin typeface="Arial"/>
            </a:endParaRPr>
          </a:p>
          <a:p>
            <a:pPr algn="ctr">
              <a:lnSpc>
                <a:spcPct val="100000"/>
              </a:lnSpc>
              <a:tabLst>
                <a:tab algn="l" pos="0"/>
              </a:tabLst>
            </a:pPr>
            <a:r>
              <a:rPr b="1" lang="fr-FR" sz="1400" spc="-1" strike="noStrike">
                <a:solidFill>
                  <a:srgbClr val="ff0000"/>
                </a:solidFill>
                <a:latin typeface="Arial"/>
              </a:rPr>
              <a:t>S</a:t>
            </a:r>
            <a:r>
              <a:rPr b="1" lang="fr-FR" sz="1400" spc="-1" strike="noStrike">
                <a:solidFill>
                  <a:srgbClr val="ffffff"/>
                </a:solidFill>
                <a:latin typeface="Arial"/>
              </a:rPr>
              <a:t>UD </a:t>
            </a:r>
            <a:r>
              <a:rPr b="1" lang="fr-FR" sz="1400" spc="-1" strike="noStrike">
                <a:solidFill>
                  <a:srgbClr val="ff0000"/>
                </a:solidFill>
                <a:latin typeface="Arial"/>
              </a:rPr>
              <a:t>V</a:t>
            </a:r>
            <a:r>
              <a:rPr b="1" lang="fr-FR" sz="1400" spc="-1" strike="noStrike">
                <a:solidFill>
                  <a:srgbClr val="ffffff"/>
                </a:solidFill>
                <a:latin typeface="Arial"/>
              </a:rPr>
              <a:t>ENDEE </a:t>
            </a:r>
            <a:r>
              <a:rPr b="1" lang="fr-FR" sz="1400" spc="-1" strike="noStrike">
                <a:solidFill>
                  <a:srgbClr val="ff0000"/>
                </a:solidFill>
                <a:latin typeface="Arial"/>
              </a:rPr>
              <a:t>F</a:t>
            </a:r>
            <a:r>
              <a:rPr b="1" lang="fr-FR" sz="1400" spc="-1" strike="noStrike">
                <a:solidFill>
                  <a:srgbClr val="ffffff"/>
                </a:solidFill>
                <a:latin typeface="Arial"/>
              </a:rPr>
              <a:t>OOTBALL</a:t>
            </a:r>
            <a:endParaRPr b="0" lang="fr-FR" sz="1400" spc="-1" strike="noStrike">
              <a:latin typeface="Arial"/>
            </a:endParaRPr>
          </a:p>
        </p:txBody>
      </p:sp>
      <p:sp>
        <p:nvSpPr>
          <p:cNvPr id="64" name="CustomShape 7"/>
          <p:cNvSpPr/>
          <p:nvPr/>
        </p:nvSpPr>
        <p:spPr>
          <a:xfrm>
            <a:off x="1194120" y="1254960"/>
            <a:ext cx="216000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r>
              <a:rPr b="1" lang="fr-FR" sz="1600" spc="-1" strike="noStrike">
                <a:solidFill>
                  <a:srgbClr val="000000"/>
                </a:solidFill>
                <a:latin typeface="Arial"/>
              </a:rPr>
              <a:t>La Pollution</a:t>
            </a:r>
            <a:endParaRPr b="0" lang="fr-FR" sz="1600" spc="-1" strike="noStrike">
              <a:latin typeface="Arial"/>
            </a:endParaRPr>
          </a:p>
        </p:txBody>
      </p:sp>
      <p:sp>
        <p:nvSpPr>
          <p:cNvPr id="65" name="CustomShape 8"/>
          <p:cNvSpPr/>
          <p:nvPr/>
        </p:nvSpPr>
        <p:spPr>
          <a:xfrm>
            <a:off x="1194120" y="89496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400" spc="-1" strike="noStrike">
                <a:solidFill>
                  <a:srgbClr val="ffffff"/>
                </a:solidFill>
                <a:latin typeface="Arial"/>
              </a:rPr>
              <a:t>Nom de l’action</a:t>
            </a:r>
            <a:endParaRPr b="0" lang="fr-FR" sz="1400" spc="-1" strike="noStrike">
              <a:latin typeface="Arial"/>
            </a:endParaRPr>
          </a:p>
        </p:txBody>
      </p:sp>
      <p:sp>
        <p:nvSpPr>
          <p:cNvPr id="66" name="CustomShape 9"/>
          <p:cNvSpPr/>
          <p:nvPr/>
        </p:nvSpPr>
        <p:spPr>
          <a:xfrm>
            <a:off x="1194120" y="1699200"/>
            <a:ext cx="2160000" cy="53100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pPr>
            <a:r>
              <a:rPr b="1" lang="fr-FR" sz="1400" spc="-1" strike="noStrike">
                <a:solidFill>
                  <a:srgbClr val="ffffff"/>
                </a:solidFill>
                <a:latin typeface="Arial"/>
              </a:rPr>
              <a:t>Nb participants</a:t>
            </a:r>
            <a:r>
              <a:rPr b="0" lang="fr-FR" sz="1400" spc="-1" strike="noStrike">
                <a:solidFill>
                  <a:srgbClr val="ffffff"/>
                </a:solidFill>
                <a:latin typeface="Arial"/>
              </a:rPr>
              <a:t> :</a:t>
            </a:r>
            <a:endParaRPr b="0" lang="fr-FR" sz="1400" spc="-1" strike="noStrike">
              <a:latin typeface="Arial"/>
            </a:endParaRPr>
          </a:p>
          <a:p>
            <a:pPr algn="ctr">
              <a:lnSpc>
                <a:spcPct val="100000"/>
              </a:lnSpc>
            </a:pPr>
            <a:r>
              <a:rPr b="0" lang="fr-FR" sz="1400" spc="-1" strike="noStrike">
                <a:solidFill>
                  <a:srgbClr val="ffffff"/>
                </a:solidFill>
                <a:latin typeface="Arial"/>
              </a:rPr>
              <a:t>22 joueurs</a:t>
            </a:r>
            <a:endParaRPr b="0" lang="fr-FR" sz="1400" spc="-1" strike="noStrike">
              <a:latin typeface="Arial"/>
            </a:endParaRPr>
          </a:p>
          <a:p>
            <a:pPr algn="ctr">
              <a:lnSpc>
                <a:spcPct val="100000"/>
              </a:lnSpc>
              <a:tabLst>
                <a:tab algn="l" pos="0"/>
              </a:tabLst>
            </a:pPr>
            <a:endParaRPr b="0" lang="fr-FR" sz="1400" spc="-1" strike="noStrike">
              <a:latin typeface="Arial"/>
            </a:endParaRPr>
          </a:p>
        </p:txBody>
      </p:sp>
      <p:sp>
        <p:nvSpPr>
          <p:cNvPr id="67" name="CustomShape 10"/>
          <p:cNvSpPr/>
          <p:nvPr/>
        </p:nvSpPr>
        <p:spPr>
          <a:xfrm>
            <a:off x="3996000" y="89280"/>
            <a:ext cx="1872000" cy="53460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400" spc="-1" strike="noStrike">
                <a:solidFill>
                  <a:srgbClr val="ffffff"/>
                </a:solidFill>
                <a:latin typeface="Arial"/>
              </a:rPr>
              <a:t>Dates </a:t>
            </a:r>
            <a:r>
              <a:rPr b="0" lang="fr-FR" sz="1400" spc="-1" strike="noStrike">
                <a:solidFill>
                  <a:srgbClr val="ffffff"/>
                </a:solidFill>
                <a:latin typeface="Arial"/>
              </a:rPr>
              <a:t>:</a:t>
            </a:r>
            <a:endParaRPr b="0" lang="fr-FR" sz="1400" spc="-1" strike="noStrike">
              <a:latin typeface="Arial"/>
            </a:endParaRPr>
          </a:p>
          <a:p>
            <a:pPr algn="ctr">
              <a:lnSpc>
                <a:spcPct val="100000"/>
              </a:lnSpc>
              <a:tabLst>
                <a:tab algn="l" pos="0"/>
              </a:tabLst>
            </a:pPr>
            <a:r>
              <a:rPr b="0" lang="fr-FR" sz="1400" spc="-1" strike="noStrike">
                <a:solidFill>
                  <a:srgbClr val="ffffff"/>
                </a:solidFill>
                <a:latin typeface="Arial"/>
              </a:rPr>
              <a:t>26/02/2021</a:t>
            </a:r>
            <a:endParaRPr b="0" lang="fr-FR" sz="1400" spc="-1" strike="noStrike">
              <a:latin typeface="Arial"/>
            </a:endParaRPr>
          </a:p>
        </p:txBody>
      </p:sp>
      <p:graphicFrame>
        <p:nvGraphicFramePr>
          <p:cNvPr id="68" name="Table 11"/>
          <p:cNvGraphicFramePr/>
          <p:nvPr/>
        </p:nvGraphicFramePr>
        <p:xfrm>
          <a:off x="6548040" y="636120"/>
          <a:ext cx="2420280" cy="758520"/>
        </p:xfrm>
        <a:graphic>
          <a:graphicData uri="http://schemas.openxmlformats.org/drawingml/2006/table">
            <a:tbl>
              <a:tblPr/>
              <a:tblGrid>
                <a:gridCol w="2420280"/>
              </a:tblGrid>
              <a:tr h="274320">
                <a:tc>
                  <a:txBody>
                    <a:bodyPr>
                      <a:noAutofit/>
                    </a:bodyPr>
                    <a:p>
                      <a:pPr algn="ctr">
                        <a:lnSpc>
                          <a:spcPct val="100000"/>
                        </a:lnSpc>
                      </a:pPr>
                      <a:r>
                        <a:rPr b="1" lang="fr-FR" sz="1200" spc="-1" strike="noStrike">
                          <a:solidFill>
                            <a:srgbClr val="ffffff"/>
                          </a:solidFill>
                          <a:latin typeface="Arial"/>
                        </a:rPr>
                        <a:t>REGLES DE VIE</a:t>
                      </a:r>
                      <a:endParaRPr b="0" lang="fr-FR" sz="12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d2d8a"/>
                    </a:solidFill>
                  </a:tcPr>
                </a:tc>
              </a:tr>
              <a:tr h="639360">
                <a:tc>
                  <a:txBody>
                    <a:bodyPr>
                      <a:noAutofit/>
                    </a:bodyPr>
                    <a:p>
                      <a:pPr>
                        <a:lnSpc>
                          <a:spcPct val="100000"/>
                        </a:lnSpc>
                      </a:pPr>
                      <a:r>
                        <a:rPr b="0" lang="fr-FR" sz="1200" spc="-1" strike="noStrike">
                          <a:solidFill>
                            <a:srgbClr val="000000"/>
                          </a:solidFill>
                          <a:latin typeface="Arial"/>
                        </a:rPr>
                        <a:t>      </a:t>
                      </a:r>
                      <a:r>
                        <a:rPr b="0" lang="fr-FR" sz="1200" spc="-1" strike="noStrike">
                          <a:solidFill>
                            <a:srgbClr val="000000"/>
                          </a:solidFill>
                          <a:latin typeface="Arial"/>
                        </a:rPr>
                        <a:t>Santé</a:t>
                      </a:r>
                      <a:endParaRPr b="0" lang="fr-FR" sz="1200" spc="-1" strike="noStrike">
                        <a:latin typeface="Arial"/>
                      </a:endParaRPr>
                    </a:p>
                    <a:p>
                      <a:pPr>
                        <a:lnSpc>
                          <a:spcPct val="100000"/>
                        </a:lnSpc>
                      </a:pPr>
                      <a:r>
                        <a:rPr b="0" lang="fr-FR" sz="1200" spc="-1" strike="noStrike">
                          <a:solidFill>
                            <a:srgbClr val="000000"/>
                          </a:solidFill>
                          <a:latin typeface="Arial"/>
                        </a:rPr>
                        <a:t>      </a:t>
                      </a:r>
                      <a:r>
                        <a:rPr b="0" lang="fr-FR" sz="1200" spc="-1" strike="noStrike">
                          <a:solidFill>
                            <a:srgbClr val="000000"/>
                          </a:solidFill>
                          <a:latin typeface="Arial"/>
                        </a:rPr>
                        <a:t>Engagement citoyen</a:t>
                      </a:r>
                      <a:endParaRPr b="0" lang="fr-FR" sz="1200" spc="-1" strike="noStrike">
                        <a:latin typeface="Arial"/>
                      </a:endParaRPr>
                    </a:p>
                    <a:p>
                      <a:pPr>
                        <a:lnSpc>
                          <a:spcPct val="100000"/>
                        </a:lnSpc>
                      </a:pPr>
                      <a:r>
                        <a:rPr b="0" lang="fr-FR" sz="1200" spc="-1" strike="noStrike">
                          <a:solidFill>
                            <a:srgbClr val="000000"/>
                          </a:solidFill>
                          <a:latin typeface="Arial"/>
                        </a:rPr>
                        <a:t>      </a:t>
                      </a:r>
                      <a:r>
                        <a:rPr b="0" lang="fr-FR" sz="1200" spc="-1" strike="noStrike">
                          <a:solidFill>
                            <a:srgbClr val="000000"/>
                          </a:solidFill>
                          <a:latin typeface="Arial"/>
                        </a:rPr>
                        <a:t>Environnement</a:t>
                      </a:r>
                      <a:endParaRPr b="0" lang="fr-FR"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tr>
            </a:tbl>
          </a:graphicData>
        </a:graphic>
      </p:graphicFrame>
      <p:sp>
        <p:nvSpPr>
          <p:cNvPr id="69" name="CustomShape 12"/>
          <p:cNvSpPr/>
          <p:nvPr/>
        </p:nvSpPr>
        <p:spPr>
          <a:xfrm>
            <a:off x="6620040" y="1046880"/>
            <a:ext cx="143640" cy="170640"/>
          </a:xfrm>
          <a:prstGeom prst="rect">
            <a:avLst/>
          </a:prstGeom>
          <a:solidFill>
            <a:schemeClr val="bg1"/>
          </a:solidFill>
          <a:ln w="9525">
            <a:solidFill>
              <a:schemeClr val="tx1"/>
            </a:solidFill>
            <a:round/>
          </a:ln>
        </p:spPr>
        <p:style>
          <a:lnRef idx="0"/>
          <a:fillRef idx="0"/>
          <a:effectRef idx="0"/>
          <a:fontRef idx="minor"/>
        </p:style>
      </p:sp>
      <p:sp>
        <p:nvSpPr>
          <p:cNvPr id="70" name="CustomShape 13"/>
          <p:cNvSpPr/>
          <p:nvPr/>
        </p:nvSpPr>
        <p:spPr>
          <a:xfrm>
            <a:off x="6620040" y="1230480"/>
            <a:ext cx="143640" cy="170640"/>
          </a:xfrm>
          <a:prstGeom prst="rect">
            <a:avLst/>
          </a:prstGeom>
          <a:solidFill>
            <a:schemeClr val="bg1"/>
          </a:solidFill>
          <a:ln w="9525">
            <a:solidFill>
              <a:schemeClr val="tx1"/>
            </a:solidFill>
            <a:round/>
          </a:ln>
        </p:spPr>
        <p:style>
          <a:lnRef idx="0"/>
          <a:fillRef idx="0"/>
          <a:effectRef idx="0"/>
          <a:fontRef idx="minor"/>
        </p:style>
      </p:sp>
      <p:sp>
        <p:nvSpPr>
          <p:cNvPr id="71" name="CustomShape 14"/>
          <p:cNvSpPr/>
          <p:nvPr/>
        </p:nvSpPr>
        <p:spPr>
          <a:xfrm>
            <a:off x="6620040" y="1414080"/>
            <a:ext cx="143640" cy="170640"/>
          </a:xfrm>
          <a:prstGeom prst="rect">
            <a:avLst/>
          </a:prstGeom>
          <a:solidFill>
            <a:srgbClr val="ff0000"/>
          </a:solidFill>
          <a:ln w="9525">
            <a:solidFill>
              <a:schemeClr val="tx1"/>
            </a:solidFill>
            <a:round/>
          </a:ln>
        </p:spPr>
        <p:style>
          <a:lnRef idx="0"/>
          <a:fillRef idx="0"/>
          <a:effectRef idx="0"/>
          <a:fontRef idx="minor"/>
        </p:style>
      </p:sp>
      <p:graphicFrame>
        <p:nvGraphicFramePr>
          <p:cNvPr id="72" name="Table 15"/>
          <p:cNvGraphicFramePr/>
          <p:nvPr/>
        </p:nvGraphicFramePr>
        <p:xfrm>
          <a:off x="6548040" y="1648440"/>
          <a:ext cx="2420280" cy="758520"/>
        </p:xfrm>
        <a:graphic>
          <a:graphicData uri="http://schemas.openxmlformats.org/drawingml/2006/table">
            <a:tbl>
              <a:tblPr/>
              <a:tblGrid>
                <a:gridCol w="2420280"/>
              </a:tblGrid>
              <a:tr h="274320">
                <a:tc>
                  <a:txBody>
                    <a:bodyPr>
                      <a:noAutofit/>
                    </a:bodyPr>
                    <a:p>
                      <a:pPr algn="ctr">
                        <a:lnSpc>
                          <a:spcPct val="100000"/>
                        </a:lnSpc>
                      </a:pPr>
                      <a:r>
                        <a:rPr b="1" lang="fr-FR" sz="1200" spc="-1" strike="noStrike">
                          <a:solidFill>
                            <a:srgbClr val="ffffff"/>
                          </a:solidFill>
                          <a:latin typeface="Arial"/>
                        </a:rPr>
                        <a:t>REGLES DE JEU</a:t>
                      </a:r>
                      <a:endParaRPr b="0" lang="fr-FR" sz="12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d2d8a"/>
                    </a:solidFill>
                  </a:tcPr>
                </a:tc>
              </a:tr>
              <a:tr h="639360">
                <a:tc>
                  <a:txBody>
                    <a:bodyPr>
                      <a:noAutofit/>
                    </a:bodyPr>
                    <a:p>
                      <a:pPr>
                        <a:lnSpc>
                          <a:spcPct val="100000"/>
                        </a:lnSpc>
                      </a:pPr>
                      <a:r>
                        <a:rPr b="0" lang="fr-FR" sz="1200" spc="-1" strike="noStrike">
                          <a:solidFill>
                            <a:srgbClr val="000000"/>
                          </a:solidFill>
                          <a:latin typeface="Arial"/>
                        </a:rPr>
                        <a:t>      </a:t>
                      </a:r>
                      <a:r>
                        <a:rPr b="0" lang="fr-FR" sz="1200" spc="-1" strike="noStrike">
                          <a:solidFill>
                            <a:srgbClr val="000000"/>
                          </a:solidFill>
                          <a:latin typeface="Arial"/>
                        </a:rPr>
                        <a:t>Fair-play</a:t>
                      </a:r>
                      <a:endParaRPr b="0" lang="fr-FR" sz="1200" spc="-1" strike="noStrike">
                        <a:latin typeface="Arial"/>
                      </a:endParaRPr>
                    </a:p>
                    <a:p>
                      <a:pPr>
                        <a:lnSpc>
                          <a:spcPct val="100000"/>
                        </a:lnSpc>
                      </a:pPr>
                      <a:r>
                        <a:rPr b="0" lang="fr-FR" sz="1200" spc="-1" strike="noStrike">
                          <a:solidFill>
                            <a:srgbClr val="000000"/>
                          </a:solidFill>
                          <a:latin typeface="Arial"/>
                        </a:rPr>
                        <a:t>      </a:t>
                      </a:r>
                      <a:r>
                        <a:rPr b="0" lang="fr-FR" sz="1200" spc="-1" strike="noStrike">
                          <a:solidFill>
                            <a:srgbClr val="000000"/>
                          </a:solidFill>
                          <a:latin typeface="Arial"/>
                        </a:rPr>
                        <a:t>Règles du jeu et arbitrage</a:t>
                      </a:r>
                      <a:endParaRPr b="0" lang="fr-FR" sz="1200" spc="-1" strike="noStrike">
                        <a:latin typeface="Arial"/>
                      </a:endParaRPr>
                    </a:p>
                    <a:p>
                      <a:pPr>
                        <a:lnSpc>
                          <a:spcPct val="100000"/>
                        </a:lnSpc>
                      </a:pPr>
                      <a:r>
                        <a:rPr b="0" lang="fr-FR" sz="1200" spc="-1" strike="noStrike">
                          <a:solidFill>
                            <a:srgbClr val="000000"/>
                          </a:solidFill>
                          <a:latin typeface="Arial"/>
                        </a:rPr>
                        <a:t>      </a:t>
                      </a:r>
                      <a:r>
                        <a:rPr b="0" lang="fr-FR" sz="1200" spc="-1" strike="noStrike">
                          <a:solidFill>
                            <a:srgbClr val="000000"/>
                          </a:solidFill>
                          <a:latin typeface="Arial"/>
                        </a:rPr>
                        <a:t>Culture foot</a:t>
                      </a:r>
                      <a:endParaRPr b="0" lang="fr-FR"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tr>
            </a:tbl>
          </a:graphicData>
        </a:graphic>
      </p:graphicFrame>
      <p:sp>
        <p:nvSpPr>
          <p:cNvPr id="73" name="CustomShape 16"/>
          <p:cNvSpPr/>
          <p:nvPr/>
        </p:nvSpPr>
        <p:spPr>
          <a:xfrm>
            <a:off x="6620040" y="2059560"/>
            <a:ext cx="143640" cy="170640"/>
          </a:xfrm>
          <a:prstGeom prst="rect">
            <a:avLst/>
          </a:prstGeom>
          <a:solidFill>
            <a:schemeClr val="bg1"/>
          </a:solidFill>
          <a:ln w="9525">
            <a:solidFill>
              <a:schemeClr val="tx1"/>
            </a:solidFill>
            <a:round/>
          </a:ln>
        </p:spPr>
        <p:style>
          <a:lnRef idx="0"/>
          <a:fillRef idx="0"/>
          <a:effectRef idx="0"/>
          <a:fontRef idx="minor"/>
        </p:style>
      </p:sp>
      <p:sp>
        <p:nvSpPr>
          <p:cNvPr id="74" name="CustomShape 17"/>
          <p:cNvSpPr/>
          <p:nvPr/>
        </p:nvSpPr>
        <p:spPr>
          <a:xfrm>
            <a:off x="6620040" y="2243160"/>
            <a:ext cx="143640" cy="170640"/>
          </a:xfrm>
          <a:prstGeom prst="rect">
            <a:avLst/>
          </a:prstGeom>
          <a:solidFill>
            <a:schemeClr val="bg1"/>
          </a:solidFill>
          <a:ln w="9525">
            <a:solidFill>
              <a:schemeClr val="tx1"/>
            </a:solidFill>
            <a:round/>
          </a:ln>
        </p:spPr>
        <p:style>
          <a:lnRef idx="0"/>
          <a:fillRef idx="0"/>
          <a:effectRef idx="0"/>
          <a:fontRef idx="minor"/>
        </p:style>
      </p:sp>
      <p:sp>
        <p:nvSpPr>
          <p:cNvPr id="75" name="CustomShape 18"/>
          <p:cNvSpPr/>
          <p:nvPr/>
        </p:nvSpPr>
        <p:spPr>
          <a:xfrm>
            <a:off x="6620040" y="2426760"/>
            <a:ext cx="143640" cy="170640"/>
          </a:xfrm>
          <a:prstGeom prst="rect">
            <a:avLst/>
          </a:prstGeom>
          <a:solidFill>
            <a:schemeClr val="bg1"/>
          </a:solidFill>
          <a:ln w="9525">
            <a:solidFill>
              <a:schemeClr val="tx1"/>
            </a:solidFill>
            <a:round/>
          </a:ln>
        </p:spPr>
        <p:style>
          <a:lnRef idx="0"/>
          <a:fillRef idx="0"/>
          <a:effectRef idx="0"/>
          <a:fontRef idx="minor"/>
        </p:style>
      </p:sp>
      <p:pic>
        <p:nvPicPr>
          <p:cNvPr id="76" name="Image 29" descr=""/>
          <p:cNvPicPr/>
          <p:nvPr/>
        </p:nvPicPr>
        <p:blipFill>
          <a:blip r:embed="rId2"/>
          <a:stretch/>
        </p:blipFill>
        <p:spPr>
          <a:xfrm>
            <a:off x="-34200" y="83520"/>
            <a:ext cx="911160" cy="954000"/>
          </a:xfrm>
          <a:prstGeom prst="rect">
            <a:avLst/>
          </a:prstGeom>
          <a:ln w="0">
            <a:noFill/>
          </a:ln>
        </p:spPr>
      </p:pic>
      <p:sp>
        <p:nvSpPr>
          <p:cNvPr id="77" name="CustomShape 19"/>
          <p:cNvSpPr/>
          <p:nvPr/>
        </p:nvSpPr>
        <p:spPr>
          <a:xfrm>
            <a:off x="1234440" y="2287800"/>
            <a:ext cx="2089800" cy="70812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pPr>
            <a:r>
              <a:rPr b="1" lang="fr-FR" sz="1400" spc="-1" strike="noStrike">
                <a:solidFill>
                  <a:srgbClr val="ffffff"/>
                </a:solidFill>
                <a:latin typeface="Arial"/>
              </a:rPr>
              <a:t>Catégories concernées </a:t>
            </a:r>
            <a:r>
              <a:rPr b="0" lang="fr-FR" sz="1400" spc="-1" strike="noStrike">
                <a:solidFill>
                  <a:srgbClr val="ffffff"/>
                </a:solidFill>
                <a:latin typeface="Arial"/>
              </a:rPr>
              <a:t>:</a:t>
            </a:r>
            <a:endParaRPr b="0" lang="fr-FR" sz="1400" spc="-1" strike="noStrike">
              <a:latin typeface="Arial"/>
            </a:endParaRPr>
          </a:p>
          <a:p>
            <a:pPr algn="ctr">
              <a:lnSpc>
                <a:spcPct val="100000"/>
              </a:lnSpc>
            </a:pPr>
            <a:r>
              <a:rPr b="0" lang="fr-FR" sz="1400" spc="-1" strike="noStrike">
                <a:solidFill>
                  <a:srgbClr val="ffffff"/>
                </a:solidFill>
                <a:latin typeface="Arial"/>
              </a:rPr>
              <a:t>U10-U11</a:t>
            </a:r>
            <a:endParaRPr b="0" lang="fr-FR" sz="1400" spc="-1" strike="noStrike">
              <a:latin typeface="Arial"/>
            </a:endParaRPr>
          </a:p>
          <a:p>
            <a:pPr algn="ctr">
              <a:lnSpc>
                <a:spcPct val="100000"/>
              </a:lnSpc>
              <a:tabLst>
                <a:tab algn="l" pos="0"/>
              </a:tabLst>
            </a:pPr>
            <a:endParaRPr b="0" lang="fr-FR" sz="1400" spc="-1" strike="noStrike">
              <a:latin typeface="Arial"/>
            </a:endParaRPr>
          </a:p>
        </p:txBody>
      </p:sp>
      <p:pic>
        <p:nvPicPr>
          <p:cNvPr id="78" name="Image 31" descr=""/>
          <p:cNvPicPr/>
          <p:nvPr/>
        </p:nvPicPr>
        <p:blipFill>
          <a:blip r:embed="rId3"/>
          <a:stretch/>
        </p:blipFill>
        <p:spPr>
          <a:xfrm>
            <a:off x="4334040" y="824400"/>
            <a:ext cx="1268280" cy="16498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pic>
        <p:nvPicPr>
          <p:cNvPr id="80" name="Picture 3" descr=""/>
          <p:cNvPicPr/>
          <p:nvPr/>
        </p:nvPicPr>
        <p:blipFill>
          <a:blip r:embed="rId1"/>
          <a:stretch/>
        </p:blipFill>
        <p:spPr>
          <a:xfrm>
            <a:off x="1187640" y="7560"/>
            <a:ext cx="7704360" cy="1208880"/>
          </a:xfrm>
          <a:prstGeom prst="rect">
            <a:avLst/>
          </a:prstGeom>
          <a:ln w="0">
            <a:noFill/>
          </a:ln>
          <a:effectLst>
            <a:softEdge rad="112680"/>
          </a:effectLst>
        </p:spPr>
      </p:pic>
      <p:pic>
        <p:nvPicPr>
          <p:cNvPr id="81" name="Image 4" descr=""/>
          <p:cNvPicPr/>
          <p:nvPr/>
        </p:nvPicPr>
        <p:blipFill>
          <a:blip r:embed="rId2"/>
          <a:stretch/>
        </p:blipFill>
        <p:spPr>
          <a:xfrm>
            <a:off x="-34200" y="83520"/>
            <a:ext cx="911160" cy="954000"/>
          </a:xfrm>
          <a:prstGeom prst="rect">
            <a:avLst/>
          </a:prstGeom>
          <a:ln w="0">
            <a:noFill/>
          </a:ln>
        </p:spPr>
      </p:pic>
      <p:pic>
        <p:nvPicPr>
          <p:cNvPr id="82" name="Image 5" descr=""/>
          <p:cNvPicPr/>
          <p:nvPr/>
        </p:nvPicPr>
        <p:blipFill>
          <a:blip r:embed="rId3"/>
          <a:stretch/>
        </p:blipFill>
        <p:spPr>
          <a:xfrm>
            <a:off x="1204920" y="-73800"/>
            <a:ext cx="1484280" cy="1171440"/>
          </a:xfrm>
          <a:prstGeom prst="rect">
            <a:avLst/>
          </a:prstGeom>
          <a:ln w="0">
            <a:noFill/>
          </a:ln>
        </p:spPr>
      </p:pic>
      <p:pic>
        <p:nvPicPr>
          <p:cNvPr id="83" name="Image 8" descr="Une image contenant texte, personne, ciel, extérieur&#10;&#10;Description générée automatiquement"/>
          <p:cNvPicPr/>
          <p:nvPr/>
        </p:nvPicPr>
        <p:blipFill>
          <a:blip r:embed="rId4"/>
          <a:stretch/>
        </p:blipFill>
        <p:spPr>
          <a:xfrm>
            <a:off x="1907640" y="1484640"/>
            <a:ext cx="6282000" cy="47113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pic>
        <p:nvPicPr>
          <p:cNvPr id="85" name="Picture 3" descr=""/>
          <p:cNvPicPr/>
          <p:nvPr/>
        </p:nvPicPr>
        <p:blipFill>
          <a:blip r:embed="rId1"/>
          <a:stretch/>
        </p:blipFill>
        <p:spPr>
          <a:xfrm>
            <a:off x="1187640" y="7560"/>
            <a:ext cx="7704360" cy="1208880"/>
          </a:xfrm>
          <a:prstGeom prst="rect">
            <a:avLst/>
          </a:prstGeom>
          <a:ln w="0">
            <a:noFill/>
          </a:ln>
          <a:effectLst>
            <a:softEdge rad="112680"/>
          </a:effectLst>
        </p:spPr>
      </p:pic>
      <p:pic>
        <p:nvPicPr>
          <p:cNvPr id="86" name="Image 4" descr=""/>
          <p:cNvPicPr/>
          <p:nvPr/>
        </p:nvPicPr>
        <p:blipFill>
          <a:blip r:embed="rId2"/>
          <a:stretch/>
        </p:blipFill>
        <p:spPr>
          <a:xfrm>
            <a:off x="-34200" y="83520"/>
            <a:ext cx="911160" cy="954000"/>
          </a:xfrm>
          <a:prstGeom prst="rect">
            <a:avLst/>
          </a:prstGeom>
          <a:ln w="0">
            <a:noFill/>
          </a:ln>
        </p:spPr>
      </p:pic>
      <p:pic>
        <p:nvPicPr>
          <p:cNvPr id="87" name="Image 5" descr=""/>
          <p:cNvPicPr/>
          <p:nvPr/>
        </p:nvPicPr>
        <p:blipFill>
          <a:blip r:embed="rId3"/>
          <a:stretch/>
        </p:blipFill>
        <p:spPr>
          <a:xfrm>
            <a:off x="1204920" y="-73800"/>
            <a:ext cx="1484280" cy="1171440"/>
          </a:xfrm>
          <a:prstGeom prst="rect">
            <a:avLst/>
          </a:prstGeom>
          <a:ln w="0">
            <a:noFill/>
          </a:ln>
        </p:spPr>
      </p:pic>
      <p:pic>
        <p:nvPicPr>
          <p:cNvPr id="88" name="Image 3" descr="Une image contenant texte, nombreux, différent, plusieurs&#10;&#10;Description générée automatiquement"/>
          <p:cNvPicPr/>
          <p:nvPr/>
        </p:nvPicPr>
        <p:blipFill>
          <a:blip r:embed="rId4"/>
          <a:srcRect l="11928" t="0" r="34898" b="0"/>
          <a:stretch/>
        </p:blipFill>
        <p:spPr>
          <a:xfrm rot="5400000">
            <a:off x="4650480" y="4345920"/>
            <a:ext cx="1446120" cy="2768400"/>
          </a:xfrm>
          <a:prstGeom prst="rect">
            <a:avLst/>
          </a:prstGeom>
          <a:ln w="0">
            <a:noFill/>
          </a:ln>
        </p:spPr>
      </p:pic>
      <p:pic>
        <p:nvPicPr>
          <p:cNvPr id="89" name="Image 7" descr="Une image contenant extérieur&#10;&#10;Description générée automatiquement"/>
          <p:cNvPicPr/>
          <p:nvPr/>
        </p:nvPicPr>
        <p:blipFill>
          <a:blip r:embed="rId5"/>
          <a:stretch/>
        </p:blipFill>
        <p:spPr>
          <a:xfrm rot="5400000">
            <a:off x="3505680" y="1754640"/>
            <a:ext cx="3716640" cy="2787480"/>
          </a:xfrm>
          <a:prstGeom prst="rect">
            <a:avLst/>
          </a:prstGeom>
          <a:ln w="0">
            <a:noFill/>
          </a:ln>
        </p:spPr>
      </p:pic>
      <p:pic>
        <p:nvPicPr>
          <p:cNvPr id="90" name="Image 10" descr="Une image contenant extérieur, ciel, arbre, terrain&#10;&#10;Description générée automatiquement"/>
          <p:cNvPicPr/>
          <p:nvPr/>
        </p:nvPicPr>
        <p:blipFill>
          <a:blip r:embed="rId6"/>
          <a:stretch/>
        </p:blipFill>
        <p:spPr>
          <a:xfrm>
            <a:off x="1344240" y="4051080"/>
            <a:ext cx="2602080" cy="2402640"/>
          </a:xfrm>
          <a:prstGeom prst="rect">
            <a:avLst/>
          </a:prstGeom>
          <a:ln w="0">
            <a:noFill/>
          </a:ln>
        </p:spPr>
      </p:pic>
      <p:pic>
        <p:nvPicPr>
          <p:cNvPr id="91" name="Image 12" descr="Une image contenant arbre, herbe, extérieur&#10;&#10;Description générée automatiquement"/>
          <p:cNvPicPr/>
          <p:nvPr/>
        </p:nvPicPr>
        <p:blipFill>
          <a:blip r:embed="rId7"/>
          <a:stretch/>
        </p:blipFill>
        <p:spPr>
          <a:xfrm rot="5400000">
            <a:off x="6414480" y="4011840"/>
            <a:ext cx="2816640" cy="2082960"/>
          </a:xfrm>
          <a:prstGeom prst="rect">
            <a:avLst/>
          </a:prstGeom>
          <a:ln w="0">
            <a:noFill/>
          </a:ln>
        </p:spPr>
      </p:pic>
      <p:pic>
        <p:nvPicPr>
          <p:cNvPr id="92" name="Image 14" descr="Une image contenant texte&#10;&#10;Description générée automatiquement"/>
          <p:cNvPicPr/>
          <p:nvPr/>
        </p:nvPicPr>
        <p:blipFill>
          <a:blip r:embed="rId8"/>
          <a:stretch/>
        </p:blipFill>
        <p:spPr>
          <a:xfrm rot="5400000">
            <a:off x="6681240" y="1369080"/>
            <a:ext cx="2283120" cy="2082960"/>
          </a:xfrm>
          <a:prstGeom prst="rect">
            <a:avLst/>
          </a:prstGeom>
          <a:ln w="0">
            <a:noFill/>
          </a:ln>
        </p:spPr>
      </p:pic>
      <p:pic>
        <p:nvPicPr>
          <p:cNvPr id="93" name="Image 16" descr="Une image contenant herbe, extérieur, jouet, objet d’extérieur&#10;&#10;Description générée automatiquement"/>
          <p:cNvPicPr/>
          <p:nvPr/>
        </p:nvPicPr>
        <p:blipFill>
          <a:blip r:embed="rId9"/>
          <a:stretch/>
        </p:blipFill>
        <p:spPr>
          <a:xfrm rot="5400000">
            <a:off x="1264320" y="1335600"/>
            <a:ext cx="2735280" cy="26020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4CAB8-42E6-4DB6-B19E-A388AB9B9C4C}">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5689</TotalTime>
  <Application>LibreOffice/7.0.3.1$Windows_X86_64 LibreOffice_project/d7547858d014d4cf69878db179d326fc3483e082</Application>
  <Words>263</Words>
  <Paragraphs>36</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2006-11-08T16:46:26Z</dcterms:created>
  <dc:creator>.. ..</dc:creator>
  <dc:description/>
  <dc:language>fr-FR</dc:language>
  <cp:lastModifiedBy/>
  <cp:lastPrinted>2021-03-11T12:15:41Z</cp:lastPrinted>
  <dcterms:modified xsi:type="dcterms:W3CDTF">2021-03-11T12:16:47Z</dcterms:modified>
  <cp:revision>621</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(4:3)</vt:lpwstr>
  </property>
  <property fmtid="{D5CDD505-2E9C-101B-9397-08002B2CF9AE}" pid="10" name="ScaleCrop">
    <vt:bool>0</vt:bool>
  </property>
  <property fmtid="{D5CDD505-2E9C-101B-9397-08002B2CF9AE}" pid="11" name="ShareDoc">
    <vt:bool>0</vt:bool>
  </property>
  <property fmtid="{D5CDD505-2E9C-101B-9397-08002B2CF9AE}" pid="12" name="Slides">
    <vt:i4>4</vt:i4>
  </property>
</Properties>
</file>