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28.png" ContentType="image/png"/>
  <Override PartName="/ppt/media/image1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34.jpeg" ContentType="image/jpe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jpeg" ContentType="image/jpe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27.jpeg" ContentType="image/jpeg"/>
  <Override PartName="/ppt/media/image29.png" ContentType="image/png"/>
  <Override PartName="/ppt/media/image30.png" ContentType="image/png"/>
  <Override PartName="/ppt/media/image31.png" ContentType="image/png"/>
  <Override PartName="/ppt/media/image32.jpeg" ContentType="image/jpeg"/>
  <Override PartName="/ppt/media/image33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Cliquez pour déplacer la diapo</a:t>
            </a:r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A927E3E-6B9A-48C3-8692-907C4DBBF0E9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88469B91-051D-4B90-9345-6EDC79D4DA80}" type="slidenum">
              <a:rPr b="0" lang="fr-FR" sz="1300" spc="-1" strike="noStrike">
                <a:latin typeface="Times New Roman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</p:spPr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fr-FR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2" descr="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4400"/>
          </a:xfrm>
          <a:prstGeom prst="rect">
            <a:avLst/>
          </a:prstGeom>
          <a:ln w="9525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"/>
          <p:cNvPicPr/>
          <p:nvPr/>
        </p:nvPicPr>
        <p:blipFill>
          <a:blip r:embed="rId1"/>
          <a:stretch/>
        </p:blipFill>
        <p:spPr>
          <a:xfrm>
            <a:off x="3240" y="3240"/>
            <a:ext cx="9140400" cy="6854400"/>
          </a:xfrm>
          <a:prstGeom prst="rect">
            <a:avLst/>
          </a:prstGeom>
          <a:ln w="9525"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547640" y="2061000"/>
            <a:ext cx="6400440" cy="1552680"/>
          </a:xfrm>
          <a:prstGeom prst="rect">
            <a:avLst/>
          </a:prstGeom>
          <a:noFill/>
          <a:ln w="5715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fr-FR" sz="4800" spc="-1" strike="noStrike">
                <a:solidFill>
                  <a:srgbClr val="ffffff"/>
                </a:solidFill>
                <a:latin typeface="Arial"/>
              </a:rPr>
              <a:t>PROGRAMME EDUCATIF FEDERAL</a:t>
            </a:r>
            <a:r>
              <a:rPr b="0" lang="fr-FR" sz="40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611280" y="4365720"/>
            <a:ext cx="8000640" cy="60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3"/>
          <p:cNvSpPr/>
          <p:nvPr/>
        </p:nvSpPr>
        <p:spPr>
          <a:xfrm>
            <a:off x="3313800" y="3861000"/>
            <a:ext cx="2868120" cy="1337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600" spc="-1" strike="noStrike">
                <a:solidFill>
                  <a:srgbClr val="222267"/>
                </a:solidFill>
                <a:latin typeface="Arial"/>
              </a:rPr>
              <a:t>Saison 2020 / 2021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49" name="Picture 3" descr=""/>
          <p:cNvPicPr/>
          <p:nvPr/>
        </p:nvPicPr>
        <p:blipFill>
          <a:blip r:embed="rId2"/>
          <a:stretch/>
        </p:blipFill>
        <p:spPr>
          <a:xfrm>
            <a:off x="0" y="6165360"/>
            <a:ext cx="1675440" cy="692280"/>
          </a:xfrm>
          <a:prstGeom prst="rect">
            <a:avLst/>
          </a:prstGeom>
          <a:ln w="9525">
            <a:noFill/>
          </a:ln>
        </p:spPr>
      </p:pic>
      <p:pic>
        <p:nvPicPr>
          <p:cNvPr id="50" name="Picture 4" descr=""/>
          <p:cNvPicPr/>
          <p:nvPr/>
        </p:nvPicPr>
        <p:blipFill>
          <a:blip r:embed="rId3"/>
          <a:stretch/>
        </p:blipFill>
        <p:spPr>
          <a:xfrm>
            <a:off x="1619640" y="6165360"/>
            <a:ext cx="1548360" cy="692280"/>
          </a:xfrm>
          <a:prstGeom prst="rect">
            <a:avLst/>
          </a:prstGeom>
          <a:ln w="9525">
            <a:noFill/>
          </a:ln>
        </p:spPr>
      </p:pic>
      <p:pic>
        <p:nvPicPr>
          <p:cNvPr id="51" name="Picture 5" descr=""/>
          <p:cNvPicPr/>
          <p:nvPr/>
        </p:nvPicPr>
        <p:blipFill>
          <a:blip r:embed="rId4"/>
          <a:stretch/>
        </p:blipFill>
        <p:spPr>
          <a:xfrm>
            <a:off x="3132000" y="6165360"/>
            <a:ext cx="1539000" cy="692280"/>
          </a:xfrm>
          <a:prstGeom prst="rect">
            <a:avLst/>
          </a:prstGeom>
          <a:ln w="9525">
            <a:noFill/>
          </a:ln>
        </p:spPr>
      </p:pic>
      <p:pic>
        <p:nvPicPr>
          <p:cNvPr id="52" name="Picture 6" descr=""/>
          <p:cNvPicPr/>
          <p:nvPr/>
        </p:nvPicPr>
        <p:blipFill>
          <a:blip r:embed="rId5"/>
          <a:stretch/>
        </p:blipFill>
        <p:spPr>
          <a:xfrm>
            <a:off x="4644000" y="6165360"/>
            <a:ext cx="1499760" cy="692280"/>
          </a:xfrm>
          <a:prstGeom prst="rect">
            <a:avLst/>
          </a:prstGeom>
          <a:ln w="9525">
            <a:noFill/>
          </a:ln>
        </p:spPr>
      </p:pic>
      <p:pic>
        <p:nvPicPr>
          <p:cNvPr id="53" name="Picture 7" descr=""/>
          <p:cNvPicPr/>
          <p:nvPr/>
        </p:nvPicPr>
        <p:blipFill>
          <a:blip r:embed="rId6"/>
          <a:stretch/>
        </p:blipFill>
        <p:spPr>
          <a:xfrm>
            <a:off x="6084000" y="6165360"/>
            <a:ext cx="1596960" cy="692280"/>
          </a:xfrm>
          <a:prstGeom prst="rect">
            <a:avLst/>
          </a:prstGeom>
          <a:ln w="9525">
            <a:noFill/>
          </a:ln>
        </p:spPr>
      </p:pic>
      <p:pic>
        <p:nvPicPr>
          <p:cNvPr id="54" name="Picture 8" descr=""/>
          <p:cNvPicPr/>
          <p:nvPr/>
        </p:nvPicPr>
        <p:blipFill>
          <a:blip r:embed="rId7"/>
          <a:stretch/>
        </p:blipFill>
        <p:spPr>
          <a:xfrm>
            <a:off x="7668360" y="6159960"/>
            <a:ext cx="1475280" cy="697680"/>
          </a:xfrm>
          <a:prstGeom prst="rect">
            <a:avLst/>
          </a:prstGeom>
          <a:ln w="9525">
            <a:noFill/>
          </a:ln>
        </p:spPr>
      </p:pic>
      <p:pic>
        <p:nvPicPr>
          <p:cNvPr id="55" name="Image 13" descr="RÃ©sultat de recherche d'images pour &quot;logo FFF&quot;"/>
          <p:cNvPicPr/>
          <p:nvPr/>
        </p:nvPicPr>
        <p:blipFill>
          <a:blip r:embed="rId8"/>
          <a:stretch/>
        </p:blipFill>
        <p:spPr>
          <a:xfrm>
            <a:off x="3880440" y="135000"/>
            <a:ext cx="1461960" cy="1793880"/>
          </a:xfrm>
          <a:prstGeom prst="rect">
            <a:avLst/>
          </a:prstGeom>
          <a:ln w="0">
            <a:noFill/>
          </a:ln>
        </p:spPr>
      </p:pic>
      <p:pic>
        <p:nvPicPr>
          <p:cNvPr id="56" name="Image 2" descr=""/>
          <p:cNvPicPr/>
          <p:nvPr/>
        </p:nvPicPr>
        <p:blipFill>
          <a:blip r:embed="rId9"/>
          <a:stretch/>
        </p:blipFill>
        <p:spPr>
          <a:xfrm>
            <a:off x="6898320" y="3890520"/>
            <a:ext cx="1055880" cy="1319760"/>
          </a:xfrm>
          <a:prstGeom prst="rect">
            <a:avLst/>
          </a:prstGeom>
          <a:ln w="0">
            <a:noFill/>
          </a:ln>
        </p:spPr>
      </p:pic>
      <p:pic>
        <p:nvPicPr>
          <p:cNvPr id="57" name="Image 16" descr=""/>
          <p:cNvPicPr/>
          <p:nvPr/>
        </p:nvPicPr>
        <p:blipFill>
          <a:blip r:embed="rId10"/>
          <a:stretch/>
        </p:blipFill>
        <p:spPr>
          <a:xfrm>
            <a:off x="1524600" y="3890520"/>
            <a:ext cx="1055880" cy="131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763640" y="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Times New Roman"/>
              </a:rPr>
              <a:t> 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1475640" y="3717000"/>
            <a:ext cx="1630800" cy="17722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0" name="CustomShape 3"/>
          <p:cNvSpPr/>
          <p:nvPr/>
        </p:nvSpPr>
        <p:spPr>
          <a:xfrm>
            <a:off x="1331640" y="3141000"/>
            <a:ext cx="7344360" cy="360000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Cette action s’est déroulée le samedi 27 février de 10h00 à 15h00 en plusieurs étapes : 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L’accueil des parents et joueurs le matin. 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Entrainement d’1h30 le matin sur le thème du dribble. 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Petite pause le midi  pour manger.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Libre le midi avec jeu sur le terrain. 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Reprise l’après-midi par un petit quiz sur l’équipe de France. 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Puis ensuite 3 défis de précisions et une course d’orientation. 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La journée est vite arrivée à sa fin. 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L’objectif de cette journée était avant tous de faire une journée complète avec cette catégorie. Et faire de nouvelles choses avec le ballon.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3852000" y="292500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Résumé de l’action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2" name="CustomShape 5"/>
          <p:cNvSpPr/>
          <p:nvPr/>
        </p:nvSpPr>
        <p:spPr>
          <a:xfrm>
            <a:off x="1331640" y="2277000"/>
            <a:ext cx="2160000" cy="719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Culture-foot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3" name="CustomShape 6"/>
          <p:cNvSpPr/>
          <p:nvPr/>
        </p:nvSpPr>
        <p:spPr>
          <a:xfrm>
            <a:off x="1331640" y="191700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Thématique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4" name="CustomShape 7"/>
          <p:cNvSpPr/>
          <p:nvPr/>
        </p:nvSpPr>
        <p:spPr>
          <a:xfrm>
            <a:off x="1331640" y="1886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ffffff"/>
                </a:solidFill>
                <a:latin typeface="Times New Roman"/>
              </a:rPr>
              <a:t>Nom du club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65" name="CustomShape 8"/>
          <p:cNvSpPr/>
          <p:nvPr/>
        </p:nvSpPr>
        <p:spPr>
          <a:xfrm>
            <a:off x="6356880" y="1589400"/>
            <a:ext cx="2232000" cy="1367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</a:rPr>
              <a:t>« Journée U8-U9 du FCOC »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6" name="CustomShape 9"/>
          <p:cNvSpPr/>
          <p:nvPr/>
        </p:nvSpPr>
        <p:spPr>
          <a:xfrm>
            <a:off x="6349320" y="1232640"/>
            <a:ext cx="2232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Nom de l’action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7" name="CustomShape 10"/>
          <p:cNvSpPr/>
          <p:nvPr/>
        </p:nvSpPr>
        <p:spPr>
          <a:xfrm>
            <a:off x="6444360" y="1886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ffff"/>
                </a:solidFill>
                <a:latin typeface="Times New Roman"/>
              </a:rPr>
              <a:t>Nb participants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latin typeface="Arial"/>
            </a:endParaRPr>
          </a:p>
        </p:txBody>
      </p:sp>
      <p:sp>
        <p:nvSpPr>
          <p:cNvPr id="68" name="CustomShape 11"/>
          <p:cNvSpPr/>
          <p:nvPr/>
        </p:nvSpPr>
        <p:spPr>
          <a:xfrm>
            <a:off x="1331640" y="1412640"/>
            <a:ext cx="2160000" cy="359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VENDEE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9" name="CustomShape 12"/>
          <p:cNvSpPr/>
          <p:nvPr/>
        </p:nvSpPr>
        <p:spPr>
          <a:xfrm>
            <a:off x="1331640" y="10526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District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70" name="CustomShape 13"/>
          <p:cNvSpPr/>
          <p:nvPr/>
        </p:nvSpPr>
        <p:spPr>
          <a:xfrm>
            <a:off x="3852000" y="1886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ffffff"/>
                </a:solidFill>
                <a:latin typeface="Times New Roman"/>
              </a:rPr>
              <a:t>Date 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71" name="CustomShape 14"/>
          <p:cNvSpPr/>
          <p:nvPr/>
        </p:nvSpPr>
        <p:spPr>
          <a:xfrm>
            <a:off x="6444360" y="6548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ffff"/>
                </a:solidFill>
                <a:latin typeface="Times New Roman"/>
              </a:rPr>
              <a:t>Catégorie</a:t>
            </a:r>
            <a:r>
              <a:rPr b="0" lang="fr-FR" sz="1400" spc="-1" strike="noStrike">
                <a:solidFill>
                  <a:srgbClr val="ffffff"/>
                </a:solidFill>
                <a:latin typeface="Times New Roman"/>
              </a:rPr>
              <a:t>s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latin typeface="Arial"/>
            </a:endParaRPr>
          </a:p>
        </p:txBody>
      </p:sp>
      <p:sp>
        <p:nvSpPr>
          <p:cNvPr id="72" name="CustomShape 15"/>
          <p:cNvSpPr/>
          <p:nvPr/>
        </p:nvSpPr>
        <p:spPr>
          <a:xfrm>
            <a:off x="1331640" y="548640"/>
            <a:ext cx="2160000" cy="41328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Les Sables Football Club Olonne Château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73" name="CustomShape 16"/>
          <p:cNvSpPr/>
          <p:nvPr/>
        </p:nvSpPr>
        <p:spPr>
          <a:xfrm>
            <a:off x="4357800" y="214200"/>
            <a:ext cx="1642680" cy="28548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Saison 2020 / 2021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74" name="CustomShape 17"/>
          <p:cNvSpPr/>
          <p:nvPr/>
        </p:nvSpPr>
        <p:spPr>
          <a:xfrm>
            <a:off x="7836840" y="190800"/>
            <a:ext cx="744480" cy="359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22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75" name="CustomShape 18"/>
          <p:cNvSpPr/>
          <p:nvPr/>
        </p:nvSpPr>
        <p:spPr>
          <a:xfrm>
            <a:off x="7429680" y="662760"/>
            <a:ext cx="1084320" cy="359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U8-U9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76" name="Picture 2" descr=""/>
          <p:cNvPicPr/>
          <p:nvPr/>
        </p:nvPicPr>
        <p:blipFill>
          <a:blip r:embed="rId2"/>
          <a:srcRect l="10812" t="21118" r="18923" b="12951"/>
          <a:stretch/>
        </p:blipFill>
        <p:spPr>
          <a:xfrm>
            <a:off x="4118400" y="723240"/>
            <a:ext cx="1698840" cy="2027160"/>
          </a:xfrm>
          <a:prstGeom prst="rect">
            <a:avLst/>
          </a:prstGeom>
          <a:ln w="9525">
            <a:solidFill>
              <a:schemeClr val="tx1"/>
            </a:solidFill>
            <a:miter/>
          </a:ln>
        </p:spPr>
      </p:pic>
      <p:pic>
        <p:nvPicPr>
          <p:cNvPr id="77" name="Image 27" descr="RÃ©sultat de recherche d'images pour &quot;logo FFF&quot;"/>
          <p:cNvPicPr/>
          <p:nvPr/>
        </p:nvPicPr>
        <p:blipFill>
          <a:blip r:embed="rId3"/>
          <a:stretch/>
        </p:blipFill>
        <p:spPr>
          <a:xfrm>
            <a:off x="118080" y="165240"/>
            <a:ext cx="586440" cy="719640"/>
          </a:xfrm>
          <a:prstGeom prst="rect">
            <a:avLst/>
          </a:prstGeom>
          <a:ln w="0">
            <a:noFill/>
          </a:ln>
        </p:spPr>
      </p:pic>
      <p:pic>
        <p:nvPicPr>
          <p:cNvPr id="78" name="Image 28" descr=""/>
          <p:cNvPicPr/>
          <p:nvPr/>
        </p:nvPicPr>
        <p:blipFill>
          <a:blip r:embed="rId4"/>
          <a:stretch/>
        </p:blipFill>
        <p:spPr>
          <a:xfrm>
            <a:off x="118080" y="1046160"/>
            <a:ext cx="586440" cy="72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763640" y="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Times New Roman"/>
              </a:rPr>
              <a:t> 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80" name="Picture 3" descr=""/>
          <p:cNvPicPr/>
          <p:nvPr/>
        </p:nvPicPr>
        <p:blipFill>
          <a:blip r:embed="rId1"/>
          <a:stretch/>
        </p:blipFill>
        <p:spPr>
          <a:xfrm>
            <a:off x="1223640" y="62280"/>
            <a:ext cx="7560360" cy="180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1" name="Image 6" descr="RÃ©sultat de recherche d'images pour &quot;logo FFF&quot;"/>
          <p:cNvPicPr/>
          <p:nvPr/>
        </p:nvPicPr>
        <p:blipFill>
          <a:blip r:embed="rId2"/>
          <a:stretch/>
        </p:blipFill>
        <p:spPr>
          <a:xfrm>
            <a:off x="118080" y="165240"/>
            <a:ext cx="586440" cy="719640"/>
          </a:xfrm>
          <a:prstGeom prst="rect">
            <a:avLst/>
          </a:prstGeom>
          <a:ln w="0">
            <a:noFill/>
          </a:ln>
        </p:spPr>
      </p:pic>
      <p:pic>
        <p:nvPicPr>
          <p:cNvPr id="82" name="Image 7" descr="RÃ©sultat de recherche d'images pour &quot;logo FFF&quot;"/>
          <p:cNvPicPr/>
          <p:nvPr/>
        </p:nvPicPr>
        <p:blipFill>
          <a:blip r:embed="rId3"/>
          <a:stretch/>
        </p:blipFill>
        <p:spPr>
          <a:xfrm>
            <a:off x="1475640" y="165240"/>
            <a:ext cx="942840" cy="1157040"/>
          </a:xfrm>
          <a:prstGeom prst="rect">
            <a:avLst/>
          </a:prstGeom>
          <a:ln w="0">
            <a:noFill/>
          </a:ln>
        </p:spPr>
      </p:pic>
      <p:pic>
        <p:nvPicPr>
          <p:cNvPr id="83" name="Image 8" descr=""/>
          <p:cNvPicPr/>
          <p:nvPr/>
        </p:nvPicPr>
        <p:blipFill>
          <a:blip r:embed="rId4"/>
          <a:stretch/>
        </p:blipFill>
        <p:spPr>
          <a:xfrm>
            <a:off x="118080" y="1046160"/>
            <a:ext cx="586440" cy="726120"/>
          </a:xfrm>
          <a:prstGeom prst="rect">
            <a:avLst/>
          </a:prstGeom>
          <a:ln w="0">
            <a:noFill/>
          </a:ln>
        </p:spPr>
      </p:pic>
      <p:pic>
        <p:nvPicPr>
          <p:cNvPr id="84" name="Image 2" descr=""/>
          <p:cNvPicPr/>
          <p:nvPr/>
        </p:nvPicPr>
        <p:blipFill>
          <a:blip r:embed="rId5"/>
          <a:stretch/>
        </p:blipFill>
        <p:spPr>
          <a:xfrm>
            <a:off x="4716000" y="3501000"/>
            <a:ext cx="3923640" cy="2942640"/>
          </a:xfrm>
          <a:prstGeom prst="rect">
            <a:avLst/>
          </a:prstGeom>
          <a:ln w="0">
            <a:noFill/>
          </a:ln>
        </p:spPr>
      </p:pic>
      <p:pic>
        <p:nvPicPr>
          <p:cNvPr id="85" name="Image 3" descr=""/>
          <p:cNvPicPr/>
          <p:nvPr/>
        </p:nvPicPr>
        <p:blipFill>
          <a:blip r:embed="rId6"/>
          <a:stretch/>
        </p:blipFill>
        <p:spPr>
          <a:xfrm>
            <a:off x="1547640" y="1965240"/>
            <a:ext cx="3779640" cy="283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763640" y="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Times New Roman"/>
              </a:rPr>
              <a:t> 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87" name="Picture 3" descr=""/>
          <p:cNvPicPr/>
          <p:nvPr/>
        </p:nvPicPr>
        <p:blipFill>
          <a:blip r:embed="rId1"/>
          <a:stretch/>
        </p:blipFill>
        <p:spPr>
          <a:xfrm>
            <a:off x="1223640" y="62280"/>
            <a:ext cx="7560360" cy="180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8" name="Image 6" descr="RÃ©sultat de recherche d'images pour &quot;logo FFF&quot;"/>
          <p:cNvPicPr/>
          <p:nvPr/>
        </p:nvPicPr>
        <p:blipFill>
          <a:blip r:embed="rId2"/>
          <a:stretch/>
        </p:blipFill>
        <p:spPr>
          <a:xfrm>
            <a:off x="118080" y="165240"/>
            <a:ext cx="586440" cy="719640"/>
          </a:xfrm>
          <a:prstGeom prst="rect">
            <a:avLst/>
          </a:prstGeom>
          <a:ln w="0">
            <a:noFill/>
          </a:ln>
        </p:spPr>
      </p:pic>
      <p:pic>
        <p:nvPicPr>
          <p:cNvPr id="89" name="Image 7" descr="RÃ©sultat de recherche d'images pour &quot;logo FFF&quot;"/>
          <p:cNvPicPr/>
          <p:nvPr/>
        </p:nvPicPr>
        <p:blipFill>
          <a:blip r:embed="rId3"/>
          <a:stretch/>
        </p:blipFill>
        <p:spPr>
          <a:xfrm>
            <a:off x="1475640" y="165240"/>
            <a:ext cx="942840" cy="1157040"/>
          </a:xfrm>
          <a:prstGeom prst="rect">
            <a:avLst/>
          </a:prstGeom>
          <a:ln w="0">
            <a:noFill/>
          </a:ln>
        </p:spPr>
      </p:pic>
      <p:pic>
        <p:nvPicPr>
          <p:cNvPr id="90" name="Image 8" descr=""/>
          <p:cNvPicPr/>
          <p:nvPr/>
        </p:nvPicPr>
        <p:blipFill>
          <a:blip r:embed="rId4"/>
          <a:stretch/>
        </p:blipFill>
        <p:spPr>
          <a:xfrm>
            <a:off x="118080" y="1046160"/>
            <a:ext cx="586440" cy="726120"/>
          </a:xfrm>
          <a:prstGeom prst="rect">
            <a:avLst/>
          </a:prstGeom>
          <a:ln w="0">
            <a:noFill/>
          </a:ln>
        </p:spPr>
      </p:pic>
      <p:pic>
        <p:nvPicPr>
          <p:cNvPr id="91" name="Image 4" descr=""/>
          <p:cNvPicPr/>
          <p:nvPr/>
        </p:nvPicPr>
        <p:blipFill>
          <a:blip r:embed="rId5"/>
          <a:stretch/>
        </p:blipFill>
        <p:spPr>
          <a:xfrm>
            <a:off x="4866840" y="2853000"/>
            <a:ext cx="3779640" cy="2834640"/>
          </a:xfrm>
          <a:prstGeom prst="rect">
            <a:avLst/>
          </a:prstGeom>
          <a:ln w="0">
            <a:noFill/>
          </a:ln>
        </p:spPr>
      </p:pic>
      <p:pic>
        <p:nvPicPr>
          <p:cNvPr id="92" name="Image 5" descr=""/>
          <p:cNvPicPr/>
          <p:nvPr/>
        </p:nvPicPr>
        <p:blipFill>
          <a:blip r:embed="rId6"/>
          <a:stretch/>
        </p:blipFill>
        <p:spPr>
          <a:xfrm>
            <a:off x="1223640" y="1805760"/>
            <a:ext cx="3505320" cy="467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763640" y="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Times New Roman"/>
              </a:rPr>
              <a:t> 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94" name="Picture 3" descr=""/>
          <p:cNvPicPr/>
          <p:nvPr/>
        </p:nvPicPr>
        <p:blipFill>
          <a:blip r:embed="rId1"/>
          <a:stretch/>
        </p:blipFill>
        <p:spPr>
          <a:xfrm>
            <a:off x="1223640" y="62280"/>
            <a:ext cx="7560360" cy="180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5" name="Image 6" descr="RÃ©sultat de recherche d'images pour &quot;logo FFF&quot;"/>
          <p:cNvPicPr/>
          <p:nvPr/>
        </p:nvPicPr>
        <p:blipFill>
          <a:blip r:embed="rId2"/>
          <a:stretch/>
        </p:blipFill>
        <p:spPr>
          <a:xfrm>
            <a:off x="118080" y="165240"/>
            <a:ext cx="586440" cy="719640"/>
          </a:xfrm>
          <a:prstGeom prst="rect">
            <a:avLst/>
          </a:prstGeom>
          <a:ln w="0">
            <a:noFill/>
          </a:ln>
        </p:spPr>
      </p:pic>
      <p:pic>
        <p:nvPicPr>
          <p:cNvPr id="96" name="Image 7" descr="RÃ©sultat de recherche d'images pour &quot;logo FFF&quot;"/>
          <p:cNvPicPr/>
          <p:nvPr/>
        </p:nvPicPr>
        <p:blipFill>
          <a:blip r:embed="rId3"/>
          <a:stretch/>
        </p:blipFill>
        <p:spPr>
          <a:xfrm>
            <a:off x="1475640" y="165240"/>
            <a:ext cx="942840" cy="1157040"/>
          </a:xfrm>
          <a:prstGeom prst="rect">
            <a:avLst/>
          </a:prstGeom>
          <a:ln w="0">
            <a:noFill/>
          </a:ln>
        </p:spPr>
      </p:pic>
      <p:pic>
        <p:nvPicPr>
          <p:cNvPr id="97" name="Image 8" descr=""/>
          <p:cNvPicPr/>
          <p:nvPr/>
        </p:nvPicPr>
        <p:blipFill>
          <a:blip r:embed="rId4"/>
          <a:stretch/>
        </p:blipFill>
        <p:spPr>
          <a:xfrm>
            <a:off x="118080" y="1046160"/>
            <a:ext cx="586440" cy="726120"/>
          </a:xfrm>
          <a:prstGeom prst="rect">
            <a:avLst/>
          </a:prstGeom>
          <a:ln w="0">
            <a:noFill/>
          </a:ln>
        </p:spPr>
      </p:pic>
      <p:pic>
        <p:nvPicPr>
          <p:cNvPr id="98" name="Image 4" descr=""/>
          <p:cNvPicPr/>
          <p:nvPr/>
        </p:nvPicPr>
        <p:blipFill>
          <a:blip r:embed="rId5"/>
          <a:stretch/>
        </p:blipFill>
        <p:spPr>
          <a:xfrm>
            <a:off x="4860000" y="3573000"/>
            <a:ext cx="3779640" cy="2834640"/>
          </a:xfrm>
          <a:prstGeom prst="rect">
            <a:avLst/>
          </a:prstGeom>
          <a:ln w="0">
            <a:noFill/>
          </a:ln>
        </p:spPr>
      </p:pic>
      <p:pic>
        <p:nvPicPr>
          <p:cNvPr id="99" name="Image 5" descr=""/>
          <p:cNvPicPr/>
          <p:nvPr/>
        </p:nvPicPr>
        <p:blipFill>
          <a:blip r:embed="rId6"/>
          <a:stretch/>
        </p:blipFill>
        <p:spPr>
          <a:xfrm>
            <a:off x="1440000" y="1965240"/>
            <a:ext cx="3419640" cy="2564640"/>
          </a:xfrm>
          <a:prstGeom prst="rect">
            <a:avLst/>
          </a:prstGeom>
          <a:ln w="0">
            <a:noFill/>
          </a:ln>
        </p:spPr>
      </p:pic>
      <p:pic>
        <p:nvPicPr>
          <p:cNvPr id="100" name="Image 9" descr=""/>
          <p:cNvPicPr/>
          <p:nvPr/>
        </p:nvPicPr>
        <p:blipFill>
          <a:blip r:embed="rId7"/>
          <a:stretch/>
        </p:blipFill>
        <p:spPr>
          <a:xfrm>
            <a:off x="1977840" y="3745080"/>
            <a:ext cx="1996920" cy="266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4CAB8-42E6-4DB6-B19E-A388AB9B9C4C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5671</TotalTime>
  <Application>LibreOffice/7.0.3.1$Windows_X86_64 LibreOffice_project/d7547858d014d4cf69878db179d326fc3483e082</Application>
  <Words>154</Words>
  <Paragraphs>31</Paragraphs>
  <Company>..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2006-11-08T16:46:26Z</dcterms:created>
  <dc:creator>.. ..</dc:creator>
  <dc:description/>
  <dc:language>fr-FR</dc:language>
  <cp:lastModifiedBy/>
  <cp:lastPrinted>2021-03-11T11:46:18Z</cp:lastPrinted>
  <dcterms:modified xsi:type="dcterms:W3CDTF">2021-03-11T11:47:45Z</dcterms:modified>
  <cp:revision>633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..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</vt:i4>
  </property>
</Properties>
</file>