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media/image28.png" ContentType="image/png"/>
  <Override PartName="/ppt/media/image1.jpeg" ContentType="image/jpeg"/>
  <Override PartName="/ppt/media/image3.png" ContentType="image/png"/>
  <Override PartName="/ppt/media/image2.jpeg" ContentType="image/jpeg"/>
  <Override PartName="/ppt/media/image8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jpeg" ContentType="image/jpeg"/>
  <Override PartName="/ppt/media/image22.png" ContentType="image/png"/>
  <Override PartName="/ppt/media/image20.jpeg" ContentType="image/jpeg"/>
  <Override PartName="/ppt/media/image21.png" ContentType="image/png"/>
  <Override PartName="/ppt/media/image23.png" ContentType="image/png"/>
  <Override PartName="/ppt/media/image24.png" ContentType="image/png"/>
  <Override PartName="/ppt/media/image25.jpeg" ContentType="image/jpeg"/>
  <Override PartName="/ppt/media/image27.png" ContentType="image/png"/>
  <Override PartName="/ppt/media/image26.jpeg" ContentType="image/jpeg"/>
  <Override PartName="/ppt/media/image29.png" ContentType="image/png"/>
  <Override PartName="/ppt/media/image30.png" ContentType="image/png"/>
  <Override PartName="/ppt/media/image31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</p:sldIdLst>
  <p:sldSz cx="9144000" cy="6858000"/>
  <p:notesSz cx="7099300" cy="102346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Cliquez pour déplacer la diapo</a:t>
            </a:r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fr-FR" sz="2000" spc="-1" strike="noStrike">
                <a:latin typeface="Arial"/>
              </a:rPr>
              <a:t>Cliquez pour modifier le format des notes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fr-FR" sz="1400" spc="-1" strike="noStrike">
                <a:latin typeface="Times New Roman"/>
              </a:rPr>
              <a:t>&lt;en-tête&gt;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8CD0A254-49B2-4372-A921-CDBFDCB27F9A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lIns="99000" rIns="99000" tIns="49680" bIns="49680" anchor="b">
            <a:noAutofit/>
          </a:bodyPr>
          <a:p>
            <a:pPr algn="r">
              <a:lnSpc>
                <a:spcPct val="100000"/>
              </a:lnSpc>
            </a:pPr>
            <a:fld id="{969417B0-F8B2-491F-9AB5-6EE4BC59C3B5}" type="slidenum">
              <a:rPr b="0" lang="fr-FR" sz="1300" spc="-1" strike="noStrike">
                <a:latin typeface="Times New Roman"/>
              </a:rPr>
              <a:t>&lt;numéro&gt;</a:t>
            </a:fld>
            <a:endParaRPr b="0" lang="fr-FR" sz="1300" spc="-1" strike="noStrike">
              <a:latin typeface="Times New Roman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</p:spPr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</p:spPr>
        <p:txBody>
          <a:bodyPr lIns="99000" rIns="99000" tIns="49680" bIns="49680">
            <a:noAutofit/>
          </a:bodyPr>
          <a:p>
            <a:endParaRPr b="0" lang="fr-FR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12" descr=""/>
          <p:cNvPicPr/>
          <p:nvPr/>
        </p:nvPicPr>
        <p:blipFill>
          <a:blip r:embed="rId2"/>
          <a:stretch/>
        </p:blipFill>
        <p:spPr>
          <a:xfrm>
            <a:off x="3240" y="0"/>
            <a:ext cx="9140400" cy="6854400"/>
          </a:xfrm>
          <a:prstGeom prst="rect">
            <a:avLst/>
          </a:prstGeom>
          <a:ln w="9525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Cliquez pour éditer le format du texte-titre</a:t>
            </a:r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Times New Roman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Times New Roman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Times New Roman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Times New Roman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Times New Roman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Times New Roman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 descr=""/>
          <p:cNvPicPr/>
          <p:nvPr/>
        </p:nvPicPr>
        <p:blipFill>
          <a:blip r:embed="rId1"/>
          <a:stretch/>
        </p:blipFill>
        <p:spPr>
          <a:xfrm>
            <a:off x="3240" y="3240"/>
            <a:ext cx="9140400" cy="6854400"/>
          </a:xfrm>
          <a:prstGeom prst="rect">
            <a:avLst/>
          </a:prstGeom>
          <a:ln w="9525">
            <a:noFill/>
          </a:ln>
        </p:spPr>
      </p:pic>
      <p:sp>
        <p:nvSpPr>
          <p:cNvPr id="46" name="CustomShape 1"/>
          <p:cNvSpPr/>
          <p:nvPr/>
        </p:nvSpPr>
        <p:spPr>
          <a:xfrm>
            <a:off x="1547640" y="2061000"/>
            <a:ext cx="6400440" cy="1552680"/>
          </a:xfrm>
          <a:prstGeom prst="rect">
            <a:avLst/>
          </a:prstGeom>
          <a:noFill/>
          <a:ln w="57150">
            <a:solidFill>
              <a:schemeClr val="bg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b="0" lang="fr-FR" sz="4800" spc="-1" strike="noStrike">
                <a:solidFill>
                  <a:srgbClr val="ffffff"/>
                </a:solidFill>
                <a:latin typeface="Arial"/>
              </a:rPr>
              <a:t>PROGRAMME EDUCATIF FEDERAL</a:t>
            </a:r>
            <a:r>
              <a:rPr b="0" lang="fr-FR" sz="40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FR" sz="4000" spc="-1" strike="noStrike">
              <a:latin typeface="Arial"/>
            </a:endParaRPr>
          </a:p>
        </p:txBody>
      </p:sp>
      <p:sp>
        <p:nvSpPr>
          <p:cNvPr id="47" name="CustomShape 2"/>
          <p:cNvSpPr/>
          <p:nvPr/>
        </p:nvSpPr>
        <p:spPr>
          <a:xfrm>
            <a:off x="611280" y="4365720"/>
            <a:ext cx="8000640" cy="609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CustomShape 3"/>
          <p:cNvSpPr/>
          <p:nvPr/>
        </p:nvSpPr>
        <p:spPr>
          <a:xfrm>
            <a:off x="3313800" y="3861000"/>
            <a:ext cx="2868120" cy="133704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600" spc="-1" strike="noStrike">
                <a:solidFill>
                  <a:srgbClr val="222267"/>
                </a:solidFill>
                <a:latin typeface="Arial"/>
              </a:rPr>
              <a:t>Saison 2020 / 2021</a:t>
            </a:r>
            <a:endParaRPr b="0" lang="fr-FR" sz="3600" spc="-1" strike="noStrike">
              <a:latin typeface="Arial"/>
            </a:endParaRPr>
          </a:p>
        </p:txBody>
      </p:sp>
      <p:pic>
        <p:nvPicPr>
          <p:cNvPr id="49" name="Picture 3" descr=""/>
          <p:cNvPicPr/>
          <p:nvPr/>
        </p:nvPicPr>
        <p:blipFill>
          <a:blip r:embed="rId2"/>
          <a:stretch/>
        </p:blipFill>
        <p:spPr>
          <a:xfrm>
            <a:off x="0" y="6165360"/>
            <a:ext cx="1675440" cy="692280"/>
          </a:xfrm>
          <a:prstGeom prst="rect">
            <a:avLst/>
          </a:prstGeom>
          <a:ln w="9525">
            <a:noFill/>
          </a:ln>
        </p:spPr>
      </p:pic>
      <p:pic>
        <p:nvPicPr>
          <p:cNvPr id="50" name="Picture 4" descr=""/>
          <p:cNvPicPr/>
          <p:nvPr/>
        </p:nvPicPr>
        <p:blipFill>
          <a:blip r:embed="rId3"/>
          <a:stretch/>
        </p:blipFill>
        <p:spPr>
          <a:xfrm>
            <a:off x="1619640" y="6165360"/>
            <a:ext cx="1548360" cy="692280"/>
          </a:xfrm>
          <a:prstGeom prst="rect">
            <a:avLst/>
          </a:prstGeom>
          <a:ln w="9525">
            <a:noFill/>
          </a:ln>
        </p:spPr>
      </p:pic>
      <p:pic>
        <p:nvPicPr>
          <p:cNvPr id="51" name="Picture 5" descr=""/>
          <p:cNvPicPr/>
          <p:nvPr/>
        </p:nvPicPr>
        <p:blipFill>
          <a:blip r:embed="rId4"/>
          <a:stretch/>
        </p:blipFill>
        <p:spPr>
          <a:xfrm>
            <a:off x="3132000" y="6165360"/>
            <a:ext cx="1539000" cy="692280"/>
          </a:xfrm>
          <a:prstGeom prst="rect">
            <a:avLst/>
          </a:prstGeom>
          <a:ln w="9525">
            <a:noFill/>
          </a:ln>
        </p:spPr>
      </p:pic>
      <p:pic>
        <p:nvPicPr>
          <p:cNvPr id="52" name="Picture 6" descr=""/>
          <p:cNvPicPr/>
          <p:nvPr/>
        </p:nvPicPr>
        <p:blipFill>
          <a:blip r:embed="rId5"/>
          <a:stretch/>
        </p:blipFill>
        <p:spPr>
          <a:xfrm>
            <a:off x="4644000" y="6165360"/>
            <a:ext cx="1499760" cy="692280"/>
          </a:xfrm>
          <a:prstGeom prst="rect">
            <a:avLst/>
          </a:prstGeom>
          <a:ln w="9525">
            <a:noFill/>
          </a:ln>
        </p:spPr>
      </p:pic>
      <p:pic>
        <p:nvPicPr>
          <p:cNvPr id="53" name="Picture 7" descr=""/>
          <p:cNvPicPr/>
          <p:nvPr/>
        </p:nvPicPr>
        <p:blipFill>
          <a:blip r:embed="rId6"/>
          <a:stretch/>
        </p:blipFill>
        <p:spPr>
          <a:xfrm>
            <a:off x="6084000" y="6165360"/>
            <a:ext cx="1596960" cy="692280"/>
          </a:xfrm>
          <a:prstGeom prst="rect">
            <a:avLst/>
          </a:prstGeom>
          <a:ln w="9525">
            <a:noFill/>
          </a:ln>
        </p:spPr>
      </p:pic>
      <p:pic>
        <p:nvPicPr>
          <p:cNvPr id="54" name="Picture 8" descr=""/>
          <p:cNvPicPr/>
          <p:nvPr/>
        </p:nvPicPr>
        <p:blipFill>
          <a:blip r:embed="rId7"/>
          <a:stretch/>
        </p:blipFill>
        <p:spPr>
          <a:xfrm>
            <a:off x="7668360" y="6159960"/>
            <a:ext cx="1475280" cy="697680"/>
          </a:xfrm>
          <a:prstGeom prst="rect">
            <a:avLst/>
          </a:prstGeom>
          <a:ln w="9525">
            <a:noFill/>
          </a:ln>
        </p:spPr>
      </p:pic>
      <p:pic>
        <p:nvPicPr>
          <p:cNvPr id="55" name="Image 13" descr="RÃ©sultat de recherche d'images pour &quot;logo FFF&quot;"/>
          <p:cNvPicPr/>
          <p:nvPr/>
        </p:nvPicPr>
        <p:blipFill>
          <a:blip r:embed="rId8"/>
          <a:stretch/>
        </p:blipFill>
        <p:spPr>
          <a:xfrm>
            <a:off x="3880440" y="135000"/>
            <a:ext cx="1461960" cy="1793880"/>
          </a:xfrm>
          <a:prstGeom prst="rect">
            <a:avLst/>
          </a:prstGeom>
          <a:ln w="0">
            <a:noFill/>
          </a:ln>
        </p:spPr>
      </p:pic>
      <p:pic>
        <p:nvPicPr>
          <p:cNvPr id="56" name="Image 2" descr=""/>
          <p:cNvPicPr/>
          <p:nvPr/>
        </p:nvPicPr>
        <p:blipFill>
          <a:blip r:embed="rId9"/>
          <a:stretch/>
        </p:blipFill>
        <p:spPr>
          <a:xfrm>
            <a:off x="6898320" y="3890520"/>
            <a:ext cx="1055880" cy="1319760"/>
          </a:xfrm>
          <a:prstGeom prst="rect">
            <a:avLst/>
          </a:prstGeom>
          <a:ln w="0">
            <a:noFill/>
          </a:ln>
        </p:spPr>
      </p:pic>
      <p:pic>
        <p:nvPicPr>
          <p:cNvPr id="57" name="Image 16" descr=""/>
          <p:cNvPicPr/>
          <p:nvPr/>
        </p:nvPicPr>
        <p:blipFill>
          <a:blip r:embed="rId10"/>
          <a:stretch/>
        </p:blipFill>
        <p:spPr>
          <a:xfrm>
            <a:off x="1524600" y="3890520"/>
            <a:ext cx="1055880" cy="1319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1763640" y="0"/>
            <a:ext cx="633636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0070c0"/>
                </a:solidFill>
                <a:latin typeface="Times New Roman"/>
              </a:rPr>
              <a:t> </a:t>
            </a:r>
            <a:endParaRPr b="0" lang="fr-FR" sz="3600" spc="-1" strike="noStrike">
              <a:latin typeface="Arial"/>
            </a:endParaRPr>
          </a:p>
        </p:txBody>
      </p:sp>
      <p:sp>
        <p:nvSpPr>
          <p:cNvPr id="59" name="CustomShape 2"/>
          <p:cNvSpPr/>
          <p:nvPr/>
        </p:nvSpPr>
        <p:spPr>
          <a:xfrm>
            <a:off x="1366560" y="3301200"/>
            <a:ext cx="7344360" cy="3223800"/>
          </a:xfrm>
          <a:prstGeom prst="rect">
            <a:avLst/>
          </a:prstGeom>
          <a:solidFill>
            <a:srgbClr val="ffffff"/>
          </a:solidFill>
          <a:ln>
            <a:solidFill>
              <a:srgbClr val="2d2d8a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Times New Roman"/>
              </a:rPr>
              <a:t>Cette action s’est déroulée pendant les vacances de février, où nos éducateurs U11 et U13 ont décidé de faire une journée en commun en mélangeant les 2 catégories afin de fidéliser nos jeunes mais également de créer des rencontres. </a:t>
            </a:r>
            <a:endParaRPr b="0" lang="fr-FR" sz="1600" spc="-1" strike="noStrike">
              <a:latin typeface="Arial"/>
            </a:endParaRPr>
          </a:p>
          <a:p>
            <a:pPr marL="285840" indent="-285480" algn="ctr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600" spc="-1" strike="noStrike">
                <a:solidFill>
                  <a:srgbClr val="000000"/>
                </a:solidFill>
                <a:latin typeface="Times New Roman"/>
              </a:rPr>
              <a:t>Cette journée a commencé par un entrainement le matin d’environ 1h30. </a:t>
            </a:r>
            <a:endParaRPr b="0" lang="fr-FR" sz="1600" spc="-1" strike="noStrike">
              <a:latin typeface="Arial"/>
            </a:endParaRPr>
          </a:p>
          <a:p>
            <a:pPr marL="285840" indent="-285480" algn="ctr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600" spc="-1" strike="noStrike">
                <a:solidFill>
                  <a:srgbClr val="000000"/>
                </a:solidFill>
                <a:latin typeface="Times New Roman"/>
              </a:rPr>
              <a:t>La pause du midi est arrivée.</a:t>
            </a:r>
            <a:endParaRPr b="0" lang="fr-FR" sz="1600" spc="-1" strike="noStrike">
              <a:latin typeface="Arial"/>
            </a:endParaRPr>
          </a:p>
          <a:p>
            <a:pPr marL="285840" indent="-285480" algn="ctr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600" spc="-1" strike="noStrike">
                <a:solidFill>
                  <a:srgbClr val="000000"/>
                </a:solidFill>
                <a:latin typeface="Times New Roman"/>
              </a:rPr>
              <a:t>Le midi activité libre sur le terrain (qualif, cross bar,…).</a:t>
            </a:r>
            <a:endParaRPr b="0" lang="fr-FR" sz="1600" spc="-1" strike="noStrike">
              <a:latin typeface="Arial"/>
            </a:endParaRPr>
          </a:p>
          <a:p>
            <a:pPr marL="285840" indent="-285480" algn="ctr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600" spc="-1" strike="noStrike">
                <a:solidFill>
                  <a:srgbClr val="000000"/>
                </a:solidFill>
                <a:latin typeface="Times New Roman"/>
              </a:rPr>
              <a:t>L’après-midi est ensuite arrivé avec une chasse au trésor avec des questions sur l’équipe de France et son histoire, avec comme pénalité des défis techniques.</a:t>
            </a:r>
            <a:endParaRPr b="0" lang="fr-FR" sz="1600" spc="-1" strike="noStrike">
              <a:latin typeface="Arial"/>
            </a:endParaRPr>
          </a:p>
          <a:p>
            <a:pPr marL="285840" indent="-285480" algn="ctr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600" spc="-1" strike="noStrike">
                <a:solidFill>
                  <a:srgbClr val="000000"/>
                </a:solidFill>
                <a:latin typeface="Times New Roman"/>
              </a:rPr>
              <a:t>Fin de journée pour nos U11 à 15h15. </a:t>
            </a:r>
            <a:endParaRPr b="0" lang="fr-FR" sz="1600" spc="-1" strike="noStrike">
              <a:latin typeface="Arial"/>
            </a:endParaRPr>
          </a:p>
          <a:p>
            <a:pPr marL="285840" indent="-285480" algn="ctr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600" spc="-1" strike="noStrike">
                <a:solidFill>
                  <a:srgbClr val="000000"/>
                </a:solidFill>
                <a:latin typeface="Times New Roman"/>
              </a:rPr>
              <a:t>Nos U13 eux ont fini par des penalties et un tennis-ballon.</a:t>
            </a:r>
            <a:endParaRPr b="0" lang="fr-FR" sz="1600" spc="-1" strike="noStrike">
              <a:latin typeface="Arial"/>
            </a:endParaRPr>
          </a:p>
        </p:txBody>
      </p:sp>
      <p:sp>
        <p:nvSpPr>
          <p:cNvPr id="60" name="CustomShape 3"/>
          <p:cNvSpPr/>
          <p:nvPr/>
        </p:nvSpPr>
        <p:spPr>
          <a:xfrm>
            <a:off x="3852000" y="2925000"/>
            <a:ext cx="2160000" cy="35964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rgbClr val="212166"/>
            </a:solidFill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1800" spc="-1" strike="noStrike">
                <a:solidFill>
                  <a:srgbClr val="ffffff"/>
                </a:solidFill>
                <a:latin typeface="Times New Roman"/>
              </a:rPr>
              <a:t>Résumé de l’action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61" name="CustomShape 4"/>
          <p:cNvSpPr/>
          <p:nvPr/>
        </p:nvSpPr>
        <p:spPr>
          <a:xfrm>
            <a:off x="1331640" y="2277000"/>
            <a:ext cx="2160000" cy="719640"/>
          </a:xfrm>
          <a:prstGeom prst="rect">
            <a:avLst/>
          </a:prstGeom>
          <a:solidFill>
            <a:srgbClr val="ffffff"/>
          </a:solidFill>
          <a:ln>
            <a:solidFill>
              <a:srgbClr val="2d2d8a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Times New Roman"/>
              </a:rPr>
              <a:t>Cutlture-foot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62" name="CustomShape 5"/>
          <p:cNvSpPr/>
          <p:nvPr/>
        </p:nvSpPr>
        <p:spPr>
          <a:xfrm>
            <a:off x="1331640" y="1917000"/>
            <a:ext cx="2160000" cy="35964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rgbClr val="212166"/>
            </a:solidFill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1800" spc="-1" strike="noStrike">
                <a:solidFill>
                  <a:srgbClr val="ffffff"/>
                </a:solidFill>
                <a:latin typeface="Times New Roman"/>
              </a:rPr>
              <a:t>Thématique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63" name="CustomShape 6"/>
          <p:cNvSpPr/>
          <p:nvPr/>
        </p:nvSpPr>
        <p:spPr>
          <a:xfrm>
            <a:off x="1331640" y="188640"/>
            <a:ext cx="2160000" cy="35964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rgbClr val="212166"/>
            </a:solidFill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fr-FR" sz="1400" spc="-1" strike="noStrike">
                <a:solidFill>
                  <a:srgbClr val="ffffff"/>
                </a:solidFill>
                <a:latin typeface="Times New Roman"/>
              </a:rPr>
              <a:t>Nom du club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64" name="CustomShape 7"/>
          <p:cNvSpPr/>
          <p:nvPr/>
        </p:nvSpPr>
        <p:spPr>
          <a:xfrm>
            <a:off x="6356880" y="1589400"/>
            <a:ext cx="2232000" cy="1367640"/>
          </a:xfrm>
          <a:prstGeom prst="rect">
            <a:avLst/>
          </a:prstGeom>
          <a:solidFill>
            <a:srgbClr val="ffffff"/>
          </a:solidFill>
          <a:ln>
            <a:solidFill>
              <a:srgbClr val="2d2d8a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1800" spc="-1" strike="noStrike">
                <a:solidFill>
                  <a:srgbClr val="000000"/>
                </a:solidFill>
                <a:latin typeface="Times New Roman"/>
              </a:rPr>
              <a:t>« Journée U11-U13 du FCOC »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65" name="CustomShape 8"/>
          <p:cNvSpPr/>
          <p:nvPr/>
        </p:nvSpPr>
        <p:spPr>
          <a:xfrm>
            <a:off x="6349320" y="1232640"/>
            <a:ext cx="2232000" cy="35964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rgbClr val="212166"/>
            </a:solidFill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1800" spc="-1" strike="noStrike">
                <a:solidFill>
                  <a:srgbClr val="ffffff"/>
                </a:solidFill>
                <a:latin typeface="Times New Roman"/>
              </a:rPr>
              <a:t>Nom de l’action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66" name="CustomShape 9"/>
          <p:cNvSpPr/>
          <p:nvPr/>
        </p:nvSpPr>
        <p:spPr>
          <a:xfrm>
            <a:off x="6444360" y="188640"/>
            <a:ext cx="2160000" cy="35964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rgbClr val="212166"/>
            </a:solidFill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ffffff"/>
                </a:solidFill>
                <a:latin typeface="Times New Roman"/>
              </a:rPr>
              <a:t>Nb participants</a:t>
            </a:r>
            <a:endParaRPr b="0" lang="fr-FR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latin typeface="Arial"/>
            </a:endParaRPr>
          </a:p>
        </p:txBody>
      </p:sp>
      <p:sp>
        <p:nvSpPr>
          <p:cNvPr id="67" name="CustomShape 10"/>
          <p:cNvSpPr/>
          <p:nvPr/>
        </p:nvSpPr>
        <p:spPr>
          <a:xfrm>
            <a:off x="1331640" y="1412640"/>
            <a:ext cx="2160000" cy="359640"/>
          </a:xfrm>
          <a:prstGeom prst="rect">
            <a:avLst/>
          </a:prstGeom>
          <a:solidFill>
            <a:srgbClr val="ffffff"/>
          </a:solidFill>
          <a:ln>
            <a:solidFill>
              <a:srgbClr val="2d2d8a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Times New Roman"/>
              </a:rPr>
              <a:t>VENDEE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68" name="CustomShape 11"/>
          <p:cNvSpPr/>
          <p:nvPr/>
        </p:nvSpPr>
        <p:spPr>
          <a:xfrm>
            <a:off x="1331640" y="1052640"/>
            <a:ext cx="2160000" cy="35964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rgbClr val="212166"/>
            </a:solidFill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1800" spc="-1" strike="noStrike">
                <a:solidFill>
                  <a:srgbClr val="ffffff"/>
                </a:solidFill>
                <a:latin typeface="Times New Roman"/>
              </a:rPr>
              <a:t>District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69" name="CustomShape 12"/>
          <p:cNvSpPr/>
          <p:nvPr/>
        </p:nvSpPr>
        <p:spPr>
          <a:xfrm>
            <a:off x="3852000" y="188640"/>
            <a:ext cx="2160000" cy="35964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rgbClr val="212166"/>
            </a:solidFill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fr-FR" sz="1400" spc="-1" strike="noStrike">
                <a:solidFill>
                  <a:srgbClr val="ffffff"/>
                </a:solidFill>
                <a:latin typeface="Times New Roman"/>
              </a:rPr>
              <a:t>Date 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70" name="CustomShape 13"/>
          <p:cNvSpPr/>
          <p:nvPr/>
        </p:nvSpPr>
        <p:spPr>
          <a:xfrm>
            <a:off x="6444360" y="654840"/>
            <a:ext cx="2160000" cy="35964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rgbClr val="212166"/>
            </a:solidFill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ffffff"/>
                </a:solidFill>
                <a:latin typeface="Times New Roman"/>
              </a:rPr>
              <a:t>Catégorie</a:t>
            </a:r>
            <a:r>
              <a:rPr b="0" lang="fr-FR" sz="1400" spc="-1" strike="noStrike">
                <a:solidFill>
                  <a:srgbClr val="ffffff"/>
                </a:solidFill>
                <a:latin typeface="Times New Roman"/>
              </a:rPr>
              <a:t>s</a:t>
            </a:r>
            <a:endParaRPr b="0" lang="fr-FR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latin typeface="Arial"/>
            </a:endParaRPr>
          </a:p>
        </p:txBody>
      </p:sp>
      <p:sp>
        <p:nvSpPr>
          <p:cNvPr id="71" name="CustomShape 14"/>
          <p:cNvSpPr/>
          <p:nvPr/>
        </p:nvSpPr>
        <p:spPr>
          <a:xfrm>
            <a:off x="1331640" y="548640"/>
            <a:ext cx="2160000" cy="413280"/>
          </a:xfrm>
          <a:prstGeom prst="rect">
            <a:avLst/>
          </a:prstGeom>
          <a:solidFill>
            <a:srgbClr val="ffffff"/>
          </a:solidFill>
          <a:ln>
            <a:solidFill>
              <a:srgbClr val="2d2d8a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Times New Roman"/>
              </a:rPr>
              <a:t>Les Sables Football Club Olonne Château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72" name="CustomShape 15"/>
          <p:cNvSpPr/>
          <p:nvPr/>
        </p:nvSpPr>
        <p:spPr>
          <a:xfrm>
            <a:off x="4357800" y="214200"/>
            <a:ext cx="1642680" cy="285480"/>
          </a:xfrm>
          <a:prstGeom prst="rect">
            <a:avLst/>
          </a:prstGeom>
          <a:solidFill>
            <a:srgbClr val="ffffff"/>
          </a:solidFill>
          <a:ln>
            <a:solidFill>
              <a:srgbClr val="2d2d8a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Times New Roman"/>
              </a:rPr>
              <a:t>Saison 2020 / 2021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73" name="CustomShape 16"/>
          <p:cNvSpPr/>
          <p:nvPr/>
        </p:nvSpPr>
        <p:spPr>
          <a:xfrm>
            <a:off x="7836840" y="190800"/>
            <a:ext cx="744480" cy="359640"/>
          </a:xfrm>
          <a:prstGeom prst="rect">
            <a:avLst/>
          </a:prstGeom>
          <a:solidFill>
            <a:srgbClr val="ffffff"/>
          </a:solidFill>
          <a:ln>
            <a:solidFill>
              <a:srgbClr val="2d2d8a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Times New Roman"/>
              </a:rPr>
              <a:t>35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74" name="CustomShape 17"/>
          <p:cNvSpPr/>
          <p:nvPr/>
        </p:nvSpPr>
        <p:spPr>
          <a:xfrm>
            <a:off x="7429680" y="662760"/>
            <a:ext cx="1084320" cy="359640"/>
          </a:xfrm>
          <a:prstGeom prst="rect">
            <a:avLst/>
          </a:prstGeom>
          <a:solidFill>
            <a:srgbClr val="ffffff"/>
          </a:solidFill>
          <a:ln>
            <a:solidFill>
              <a:srgbClr val="2d2d8a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Times New Roman"/>
              </a:rPr>
              <a:t>U11-U13</a:t>
            </a:r>
            <a:endParaRPr b="0" lang="fr-FR" sz="1200" spc="-1" strike="noStrike">
              <a:latin typeface="Arial"/>
            </a:endParaRPr>
          </a:p>
        </p:txBody>
      </p:sp>
      <p:pic>
        <p:nvPicPr>
          <p:cNvPr id="75" name="Picture 2" descr=""/>
          <p:cNvPicPr/>
          <p:nvPr/>
        </p:nvPicPr>
        <p:blipFill>
          <a:blip r:embed="rId1"/>
          <a:srcRect l="10812" t="21118" r="18923" b="12951"/>
          <a:stretch/>
        </p:blipFill>
        <p:spPr>
          <a:xfrm>
            <a:off x="4118400" y="723240"/>
            <a:ext cx="1698840" cy="2027160"/>
          </a:xfrm>
          <a:prstGeom prst="rect">
            <a:avLst/>
          </a:prstGeom>
          <a:ln w="9525">
            <a:solidFill>
              <a:schemeClr val="tx1"/>
            </a:solidFill>
            <a:miter/>
          </a:ln>
        </p:spPr>
      </p:pic>
      <p:pic>
        <p:nvPicPr>
          <p:cNvPr id="76" name="Image 27" descr="RÃ©sultat de recherche d'images pour &quot;logo FFF&quot;"/>
          <p:cNvPicPr/>
          <p:nvPr/>
        </p:nvPicPr>
        <p:blipFill>
          <a:blip r:embed="rId2"/>
          <a:stretch/>
        </p:blipFill>
        <p:spPr>
          <a:xfrm>
            <a:off x="118080" y="165240"/>
            <a:ext cx="586440" cy="719640"/>
          </a:xfrm>
          <a:prstGeom prst="rect">
            <a:avLst/>
          </a:prstGeom>
          <a:ln w="0">
            <a:noFill/>
          </a:ln>
        </p:spPr>
      </p:pic>
      <p:pic>
        <p:nvPicPr>
          <p:cNvPr id="77" name="Image 28" descr=""/>
          <p:cNvPicPr/>
          <p:nvPr/>
        </p:nvPicPr>
        <p:blipFill>
          <a:blip r:embed="rId3"/>
          <a:stretch/>
        </p:blipFill>
        <p:spPr>
          <a:xfrm>
            <a:off x="118080" y="1046160"/>
            <a:ext cx="586440" cy="726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1763640" y="0"/>
            <a:ext cx="633636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0070c0"/>
                </a:solidFill>
                <a:latin typeface="Times New Roman"/>
              </a:rPr>
              <a:t> </a:t>
            </a:r>
            <a:endParaRPr b="0" lang="fr-FR" sz="3600" spc="-1" strike="noStrike">
              <a:latin typeface="Arial"/>
            </a:endParaRPr>
          </a:p>
        </p:txBody>
      </p:sp>
      <p:pic>
        <p:nvPicPr>
          <p:cNvPr id="79" name="Picture 3" descr=""/>
          <p:cNvPicPr/>
          <p:nvPr/>
        </p:nvPicPr>
        <p:blipFill>
          <a:blip r:embed="rId1"/>
          <a:stretch/>
        </p:blipFill>
        <p:spPr>
          <a:xfrm>
            <a:off x="1223640" y="62280"/>
            <a:ext cx="7560360" cy="1800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80" name="Image 6" descr="RÃ©sultat de recherche d'images pour &quot;logo FFF&quot;"/>
          <p:cNvPicPr/>
          <p:nvPr/>
        </p:nvPicPr>
        <p:blipFill>
          <a:blip r:embed="rId2"/>
          <a:stretch/>
        </p:blipFill>
        <p:spPr>
          <a:xfrm>
            <a:off x="118080" y="165240"/>
            <a:ext cx="586440" cy="719640"/>
          </a:xfrm>
          <a:prstGeom prst="rect">
            <a:avLst/>
          </a:prstGeom>
          <a:ln w="0">
            <a:noFill/>
          </a:ln>
        </p:spPr>
      </p:pic>
      <p:pic>
        <p:nvPicPr>
          <p:cNvPr id="81" name="Image 7" descr="RÃ©sultat de recherche d'images pour &quot;logo FFF&quot;"/>
          <p:cNvPicPr/>
          <p:nvPr/>
        </p:nvPicPr>
        <p:blipFill>
          <a:blip r:embed="rId3"/>
          <a:stretch/>
        </p:blipFill>
        <p:spPr>
          <a:xfrm>
            <a:off x="1475640" y="165240"/>
            <a:ext cx="942840" cy="1157040"/>
          </a:xfrm>
          <a:prstGeom prst="rect">
            <a:avLst/>
          </a:prstGeom>
          <a:ln w="0">
            <a:noFill/>
          </a:ln>
        </p:spPr>
      </p:pic>
      <p:pic>
        <p:nvPicPr>
          <p:cNvPr id="82" name="Image 8" descr=""/>
          <p:cNvPicPr/>
          <p:nvPr/>
        </p:nvPicPr>
        <p:blipFill>
          <a:blip r:embed="rId4"/>
          <a:stretch/>
        </p:blipFill>
        <p:spPr>
          <a:xfrm>
            <a:off x="118080" y="1046160"/>
            <a:ext cx="586440" cy="726120"/>
          </a:xfrm>
          <a:prstGeom prst="rect">
            <a:avLst/>
          </a:prstGeom>
          <a:ln w="0">
            <a:noFill/>
          </a:ln>
        </p:spPr>
      </p:pic>
      <p:pic>
        <p:nvPicPr>
          <p:cNvPr id="83" name="Image 2" descr=""/>
          <p:cNvPicPr/>
          <p:nvPr/>
        </p:nvPicPr>
        <p:blipFill>
          <a:blip r:embed="rId5"/>
          <a:stretch/>
        </p:blipFill>
        <p:spPr>
          <a:xfrm>
            <a:off x="1115640" y="1772640"/>
            <a:ext cx="3888000" cy="2916000"/>
          </a:xfrm>
          <a:prstGeom prst="rect">
            <a:avLst/>
          </a:prstGeom>
          <a:ln w="0">
            <a:noFill/>
          </a:ln>
        </p:spPr>
      </p:pic>
      <p:pic>
        <p:nvPicPr>
          <p:cNvPr id="84" name="Image 4" descr=""/>
          <p:cNvPicPr/>
          <p:nvPr/>
        </p:nvPicPr>
        <p:blipFill>
          <a:blip r:embed="rId6"/>
          <a:stretch/>
        </p:blipFill>
        <p:spPr>
          <a:xfrm>
            <a:off x="4500000" y="3369240"/>
            <a:ext cx="4067640" cy="3050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1763640" y="0"/>
            <a:ext cx="633636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0070c0"/>
                </a:solidFill>
                <a:latin typeface="Times New Roman"/>
              </a:rPr>
              <a:t> </a:t>
            </a:r>
            <a:endParaRPr b="0" lang="fr-FR" sz="3600" spc="-1" strike="noStrike">
              <a:latin typeface="Arial"/>
            </a:endParaRPr>
          </a:p>
        </p:txBody>
      </p:sp>
      <p:pic>
        <p:nvPicPr>
          <p:cNvPr id="86" name="Picture 3" descr=""/>
          <p:cNvPicPr/>
          <p:nvPr/>
        </p:nvPicPr>
        <p:blipFill>
          <a:blip r:embed="rId1"/>
          <a:stretch/>
        </p:blipFill>
        <p:spPr>
          <a:xfrm>
            <a:off x="1223640" y="62280"/>
            <a:ext cx="7560360" cy="1800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87" name="Image 6" descr="RÃ©sultat de recherche d'images pour &quot;logo FFF&quot;"/>
          <p:cNvPicPr/>
          <p:nvPr/>
        </p:nvPicPr>
        <p:blipFill>
          <a:blip r:embed="rId2"/>
          <a:stretch/>
        </p:blipFill>
        <p:spPr>
          <a:xfrm>
            <a:off x="118080" y="165240"/>
            <a:ext cx="586440" cy="719640"/>
          </a:xfrm>
          <a:prstGeom prst="rect">
            <a:avLst/>
          </a:prstGeom>
          <a:ln w="0">
            <a:noFill/>
          </a:ln>
        </p:spPr>
      </p:pic>
      <p:pic>
        <p:nvPicPr>
          <p:cNvPr id="88" name="Image 7" descr="RÃ©sultat de recherche d'images pour &quot;logo FFF&quot;"/>
          <p:cNvPicPr/>
          <p:nvPr/>
        </p:nvPicPr>
        <p:blipFill>
          <a:blip r:embed="rId3"/>
          <a:stretch/>
        </p:blipFill>
        <p:spPr>
          <a:xfrm>
            <a:off x="1475640" y="165240"/>
            <a:ext cx="942840" cy="1157040"/>
          </a:xfrm>
          <a:prstGeom prst="rect">
            <a:avLst/>
          </a:prstGeom>
          <a:ln w="0">
            <a:noFill/>
          </a:ln>
        </p:spPr>
      </p:pic>
      <p:pic>
        <p:nvPicPr>
          <p:cNvPr id="89" name="Image 8" descr=""/>
          <p:cNvPicPr/>
          <p:nvPr/>
        </p:nvPicPr>
        <p:blipFill>
          <a:blip r:embed="rId4"/>
          <a:stretch/>
        </p:blipFill>
        <p:spPr>
          <a:xfrm>
            <a:off x="118080" y="1046160"/>
            <a:ext cx="586440" cy="726120"/>
          </a:xfrm>
          <a:prstGeom prst="rect">
            <a:avLst/>
          </a:prstGeom>
          <a:ln w="0">
            <a:noFill/>
          </a:ln>
        </p:spPr>
      </p:pic>
      <p:pic>
        <p:nvPicPr>
          <p:cNvPr id="90" name="Image 2" descr=""/>
          <p:cNvPicPr/>
          <p:nvPr/>
        </p:nvPicPr>
        <p:blipFill>
          <a:blip r:embed="rId5"/>
          <a:stretch/>
        </p:blipFill>
        <p:spPr>
          <a:xfrm>
            <a:off x="1115640" y="1924560"/>
            <a:ext cx="4139640" cy="3104640"/>
          </a:xfrm>
          <a:prstGeom prst="rect">
            <a:avLst/>
          </a:prstGeom>
          <a:ln w="0">
            <a:noFill/>
          </a:ln>
        </p:spPr>
      </p:pic>
      <p:pic>
        <p:nvPicPr>
          <p:cNvPr id="91" name="Image 3" descr=""/>
          <p:cNvPicPr/>
          <p:nvPr/>
        </p:nvPicPr>
        <p:blipFill>
          <a:blip r:embed="rId6"/>
          <a:stretch/>
        </p:blipFill>
        <p:spPr>
          <a:xfrm>
            <a:off x="4572000" y="3530880"/>
            <a:ext cx="3995640" cy="299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1763640" y="0"/>
            <a:ext cx="633636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0070c0"/>
                </a:solidFill>
                <a:latin typeface="Times New Roman"/>
              </a:rPr>
              <a:t> </a:t>
            </a:r>
            <a:endParaRPr b="0" lang="fr-FR" sz="3600" spc="-1" strike="noStrike">
              <a:latin typeface="Arial"/>
            </a:endParaRPr>
          </a:p>
        </p:txBody>
      </p:sp>
      <p:pic>
        <p:nvPicPr>
          <p:cNvPr id="93" name="Picture 3" descr=""/>
          <p:cNvPicPr/>
          <p:nvPr/>
        </p:nvPicPr>
        <p:blipFill>
          <a:blip r:embed="rId1"/>
          <a:stretch/>
        </p:blipFill>
        <p:spPr>
          <a:xfrm>
            <a:off x="1223640" y="62280"/>
            <a:ext cx="7560360" cy="1800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94" name="Image 6" descr="RÃ©sultat de recherche d'images pour &quot;logo FFF&quot;"/>
          <p:cNvPicPr/>
          <p:nvPr/>
        </p:nvPicPr>
        <p:blipFill>
          <a:blip r:embed="rId2"/>
          <a:stretch/>
        </p:blipFill>
        <p:spPr>
          <a:xfrm>
            <a:off x="118080" y="165240"/>
            <a:ext cx="586440" cy="719640"/>
          </a:xfrm>
          <a:prstGeom prst="rect">
            <a:avLst/>
          </a:prstGeom>
          <a:ln w="0">
            <a:noFill/>
          </a:ln>
        </p:spPr>
      </p:pic>
      <p:pic>
        <p:nvPicPr>
          <p:cNvPr id="95" name="Image 7" descr="RÃ©sultat de recherche d'images pour &quot;logo FFF&quot;"/>
          <p:cNvPicPr/>
          <p:nvPr/>
        </p:nvPicPr>
        <p:blipFill>
          <a:blip r:embed="rId3"/>
          <a:stretch/>
        </p:blipFill>
        <p:spPr>
          <a:xfrm>
            <a:off x="1475640" y="165240"/>
            <a:ext cx="942840" cy="1157040"/>
          </a:xfrm>
          <a:prstGeom prst="rect">
            <a:avLst/>
          </a:prstGeom>
          <a:ln w="0">
            <a:noFill/>
          </a:ln>
        </p:spPr>
      </p:pic>
      <p:pic>
        <p:nvPicPr>
          <p:cNvPr id="96" name="Image 8" descr=""/>
          <p:cNvPicPr/>
          <p:nvPr/>
        </p:nvPicPr>
        <p:blipFill>
          <a:blip r:embed="rId4"/>
          <a:stretch/>
        </p:blipFill>
        <p:spPr>
          <a:xfrm>
            <a:off x="118080" y="1046160"/>
            <a:ext cx="586440" cy="726120"/>
          </a:xfrm>
          <a:prstGeom prst="rect">
            <a:avLst/>
          </a:prstGeom>
          <a:ln w="0">
            <a:noFill/>
          </a:ln>
        </p:spPr>
      </p:pic>
      <p:pic>
        <p:nvPicPr>
          <p:cNvPr id="97" name="Image 2" descr=""/>
          <p:cNvPicPr/>
          <p:nvPr/>
        </p:nvPicPr>
        <p:blipFill>
          <a:blip r:embed="rId5"/>
          <a:srcRect l="37018" t="23337" r="38187" b="7005"/>
          <a:stretch/>
        </p:blipFill>
        <p:spPr>
          <a:xfrm>
            <a:off x="1947240" y="1862280"/>
            <a:ext cx="3237840" cy="4882680"/>
          </a:xfrm>
          <a:prstGeom prst="rect">
            <a:avLst/>
          </a:prstGeom>
          <a:ln w="0">
            <a:noFill/>
          </a:ln>
        </p:spPr>
      </p:pic>
      <p:sp>
        <p:nvSpPr>
          <p:cNvPr id="98" name="CustomShape 2"/>
          <p:cNvSpPr/>
          <p:nvPr/>
        </p:nvSpPr>
        <p:spPr>
          <a:xfrm>
            <a:off x="5909400" y="3149640"/>
            <a:ext cx="2232000" cy="228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Times New Roman"/>
              </a:rPr>
              <a:t>Chaque équipe avait une carte et les 15 coupelles trouvées dans le complexe les joueurs devaient deviner le nom de la personne (Didier DESCHAMPS)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80B9579429CF4F8381AB417F9F5BDC" ma:contentTypeVersion="1" ma:contentTypeDescription="Crée un document." ma:contentTypeScope="" ma:versionID="35461d2b855241006c57675daa95dc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925a11e336e3fa0231ac2070ef03d4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44CAB8-42E6-4DB6-B19E-A388AB9B9C4C}">
  <ds:schemaRefs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sharepoint/v3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8DA4304-3A13-464C-8D02-42E8E2D46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68F919-6294-447C-A6D9-4D11662B45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5664</TotalTime>
  <Application>LibreOffice/7.0.3.1$Windows_X86_64 LibreOffice_project/d7547858d014d4cf69878db179d326fc3483e082</Application>
  <Words>188</Words>
  <Paragraphs>30</Paragraphs>
  <Company>..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2006-11-08T16:46:26Z</dcterms:created>
  <dc:creator>.. ..</dc:creator>
  <dc:description/>
  <dc:language>fr-FR</dc:language>
  <cp:lastModifiedBy/>
  <cp:lastPrinted>2021-03-11T11:49:16Z</cp:lastPrinted>
  <dcterms:modified xsi:type="dcterms:W3CDTF">2021-03-11T11:49:52Z</dcterms:modified>
  <cp:revision>632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..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5</vt:i4>
  </property>
</Properties>
</file>