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9" r:id="rId5"/>
    <p:sldId id="352" r:id="rId6"/>
    <p:sldId id="353" r:id="rId7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B0"/>
    <a:srgbClr val="FFCC99"/>
    <a:srgbClr val="D56509"/>
    <a:srgbClr val="E1801F"/>
    <a:srgbClr val="FF5050"/>
    <a:srgbClr val="0066FF"/>
    <a:srgbClr val="99FF99"/>
    <a:srgbClr val="14286B"/>
    <a:srgbClr val="258B5D"/>
    <a:srgbClr val="B38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BEF9B6-CE29-8BA6-8216-3F78FB264611}" v="12" dt="2021-05-11T13:38:31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7" autoAdjust="0"/>
    <p:restoredTop sz="95750" autoAdjust="0"/>
  </p:normalViewPr>
  <p:slideViewPr>
    <p:cSldViewPr>
      <p:cViewPr varScale="1">
        <p:scale>
          <a:sx n="62" d="100"/>
          <a:sy n="62" d="100"/>
        </p:scale>
        <p:origin x="1632" y="5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3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1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54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6.jpeg"/><Relationship Id="rId10" Type="http://schemas.openxmlformats.org/officeDocument/2006/relationships/image" Target="../media/image22.jpeg"/><Relationship Id="rId4" Type="http://schemas.openxmlformats.org/officeDocument/2006/relationships/image" Target="../media/image15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591780" y="2006340"/>
            <a:ext cx="4104456" cy="369332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 dirty="0">
                <a:solidFill>
                  <a:schemeClr val="accent2"/>
                </a:solidFill>
                <a:latin typeface="Arial" charset="0"/>
              </a:rPr>
              <a:t>PROGRAMME EDUCATIF FEDERAL 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43508" y="4073266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92121" y="2969355"/>
            <a:ext cx="2559755" cy="108235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FICHE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« ACTION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RÃ©sultat de recherche d'images pour &quot;logo FFF&quot;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96" y="197429"/>
            <a:ext cx="1452407" cy="178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97429"/>
            <a:ext cx="1069891" cy="13371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4406573"/>
            <a:ext cx="6264696" cy="147630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0" y="197429"/>
            <a:ext cx="1069891" cy="13371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31640" y="3140968"/>
            <a:ext cx="7344816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(Qui ? Quand ? Quoi ? Ou ?</a:t>
            </a:r>
            <a:r>
              <a:rPr kumimoji="0" lang="fr-FR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Comment ?)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Résumé de l’action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Thématique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/>
              <a:t>Nom du club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349393" y="1592796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TERRE DE JEU 2024</a:t>
            </a: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349393" y="1232756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Nom de l’action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/>
              <a:t>Nb participants</a:t>
            </a:r>
            <a:endParaRPr lang="fr-FR" sz="10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1640" y="1412776"/>
            <a:ext cx="21602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VENDEE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105273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District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192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/>
              <a:t>Date 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6444208" y="654951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/>
              <a:t>Catégorie</a:t>
            </a:r>
            <a:r>
              <a:rPr lang="fr-FR" sz="1400" dirty="0"/>
              <a:t>s</a:t>
            </a:r>
            <a:endParaRPr lang="fr-FR" sz="10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548680"/>
            <a:ext cx="2160240" cy="4135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AV FC BOUIN 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BOIS DE CENE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49053" y="188640"/>
            <a:ext cx="1391099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Avril 2021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836890" y="190623"/>
            <a:ext cx="744751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31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01381" y="646331"/>
            <a:ext cx="1084625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U6 à U13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0811" t="21114" r="18919" b="12949"/>
          <a:stretch/>
        </p:blipFill>
        <p:spPr bwMode="auto">
          <a:xfrm>
            <a:off x="4118494" y="723302"/>
            <a:ext cx="1699099" cy="2027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Image 2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" y="1916832"/>
            <a:ext cx="678426" cy="6655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2D50CE0-FFB3-4806-9EA2-625FFE95B33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863" t="50783" r="43700" b="12784"/>
          <a:stretch/>
        </p:blipFill>
        <p:spPr>
          <a:xfrm>
            <a:off x="1475656" y="3607279"/>
            <a:ext cx="7105985" cy="3060097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6EA7A8E3-1B57-4375-9D86-A7513602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0384" y="2355296"/>
            <a:ext cx="1219839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259633" y="4380510"/>
            <a:ext cx="741682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19B0"/>
                </a:solidFill>
              </a:rPr>
              <a:t>https://fr-fr.facebook.com/pages/category/Amateur-Sports-Team/AFC-Bouin-Bois-de-C%C3%A9n%C3%A9-Ch%C3%A2teauneuf-122150801158256/</a:t>
            </a:r>
          </a:p>
        </p:txBody>
      </p:sp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" y="1916832"/>
            <a:ext cx="678426" cy="66558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Rectangle à coins arrondis 12"/>
          <p:cNvSpPr/>
          <p:nvPr/>
        </p:nvSpPr>
        <p:spPr bwMode="auto">
          <a:xfrm>
            <a:off x="927502" y="170026"/>
            <a:ext cx="8190730" cy="47630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/>
              <a:t>PHOTO DE L’ACTION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C83F48C-76B6-401B-8A53-6119BC3C46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55383" y="1222103"/>
            <a:ext cx="2372205" cy="1553492"/>
          </a:xfrm>
          <a:prstGeom prst="rect">
            <a:avLst/>
          </a:prstGeom>
        </p:spPr>
      </p:pic>
      <p:pic>
        <p:nvPicPr>
          <p:cNvPr id="6" name="Image 5" descr="Une image contenant personne, garçon&#10;&#10;Description générée automatiquement">
            <a:extLst>
              <a:ext uri="{FF2B5EF4-FFF2-40B4-BE49-F238E27FC236}">
                <a16:creationId xmlns:a16="http://schemas.microsoft.com/office/drawing/2014/main" id="{CF9A9D25-E9F3-41F1-80F7-C285029842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5670" y="1210340"/>
            <a:ext cx="2364108" cy="1568921"/>
          </a:xfrm>
          <a:prstGeom prst="rect">
            <a:avLst/>
          </a:prstGeom>
        </p:spPr>
      </p:pic>
      <p:pic>
        <p:nvPicPr>
          <p:cNvPr id="12" name="Image 11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BFE4BC11-8DD8-4B71-A063-3E7500F53B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33928" y="1120074"/>
            <a:ext cx="2360501" cy="1753060"/>
          </a:xfrm>
          <a:prstGeom prst="rect">
            <a:avLst/>
          </a:prstGeom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1A6707D-DFB3-41C0-B2F4-F3E8D6B1EA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2502" y="1172359"/>
            <a:ext cx="2360500" cy="1648491"/>
          </a:xfrm>
          <a:prstGeom prst="rect">
            <a:avLst/>
          </a:prstGeom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24DA86EB-E209-4392-BE50-3F42C55EAA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5347" y="1254155"/>
            <a:ext cx="2364106" cy="148217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E9CE30C-8AEE-4C0F-9079-3E16AEE4223C}"/>
              </a:ext>
            </a:extLst>
          </p:cNvPr>
          <p:cNvSpPr txBox="1"/>
          <p:nvPr/>
        </p:nvSpPr>
        <p:spPr>
          <a:xfrm>
            <a:off x="927503" y="3335171"/>
            <a:ext cx="8126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 « DYNAMIQUE »</a:t>
            </a:r>
          </a:p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LIEN VIDEOS SUR LE FACEBOOK DU CLUB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07CA66B-0B0A-48B9-AD0D-2582205983F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5765" t="29000" r="37623" b="36000"/>
          <a:stretch/>
        </p:blipFill>
        <p:spPr>
          <a:xfrm>
            <a:off x="1370098" y="5013176"/>
            <a:ext cx="2715422" cy="14601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27BF5F-BB19-4FF2-AFAF-FBDA7D0EE962}"/>
              </a:ext>
            </a:extLst>
          </p:cNvPr>
          <p:cNvSpPr/>
          <p:nvPr/>
        </p:nvSpPr>
        <p:spPr>
          <a:xfrm>
            <a:off x="4211960" y="4958435"/>
            <a:ext cx="4572000" cy="1569660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fr-FR" sz="1200" dirty="0">
                <a:solidFill>
                  <a:srgbClr val="1C1E21"/>
                </a:solidFill>
                <a:latin typeface="Helvetica"/>
                <a:cs typeface="Helvetica"/>
              </a:rPr>
              <a:t>En collaboration avec la commune de Bouin , nous avons choisi de sensibiliser les jeunes joueurs du club ( Bouin - Bois de Cène - Châteauneuf ) sur les jeux olympiques .Nous avons profité pour cela de faire une action PEF avec pour Thématique le Fair-Play . Dans le cadre du label Terre de Jeux 2024 obtenu par la commune de Bouin et des 100 jours pour Tokyo, le club a sensibilisé l'école de football aux valeurs portées par la flamme olympique.</a:t>
            </a:r>
            <a:endParaRPr lang="fr-FR" sz="1200" dirty="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44CAB8-42E6-4DB6-B19E-A388AB9B9C4C}">
  <ds:schemaRefs>
    <ds:schemaRef ds:uri="http://purl.org/dc/elements/1.1/"/>
    <ds:schemaRef ds:uri="http://schemas.microsoft.com/sharepoint/v3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5646</TotalTime>
  <Words>179</Words>
  <Application>Microsoft Office PowerPoint</Application>
  <PresentationFormat>On-screen Show (4:3)</PresentationFormat>
  <Paragraphs>31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Nouvelle présentation</vt:lpstr>
      <vt:lpstr>PowerPoint Presentation</vt:lpstr>
      <vt:lpstr>PowerPoint Presentation</vt:lpstr>
      <vt:lpstr>PowerPoint Presentation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REMAUD Adrien</cp:lastModifiedBy>
  <cp:revision>635</cp:revision>
  <dcterms:created xsi:type="dcterms:W3CDTF">2006-11-08T16:46:26Z</dcterms:created>
  <dcterms:modified xsi:type="dcterms:W3CDTF">2021-05-11T14:41:37Z</dcterms:modified>
</cp:coreProperties>
</file>