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hEycCKuk/sBczdvbA6Lu94o0Vw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A8AA90-1C12-9B3F-29C7-244C3B9628FC}" v="45" dt="2021-05-11T14:21:44.765"/>
    <p1510:client id="{6D19E560-3A46-1C4C-4B91-15B16A5DC30B}" v="47" dt="2021-05-11T13:25:47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"/>
          <p:cNvSpPr txBox="1"/>
          <p:nvPr/>
        </p:nvSpPr>
        <p:spPr>
          <a:xfrm>
            <a:off x="2591780" y="2006340"/>
            <a:ext cx="4104456" cy="369332"/>
          </a:xfrm>
          <a:prstGeom prst="rect">
            <a:avLst/>
          </a:prstGeom>
          <a:solidFill>
            <a:srgbClr val="FFC000"/>
          </a:solidFill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PROGRAMME EDUCATIF FEDERAL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643508" y="4073266"/>
            <a:ext cx="8001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3292121" y="2969355"/>
            <a:ext cx="2559755" cy="10823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228600" dir="2700000" algn="ctr">
              <a:srgbClr val="000000">
                <a:alpha val="2823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FICHE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« ACTION 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65305"/>
            <a:ext cx="167587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9672" y="6165305"/>
            <a:ext cx="1548707" cy="69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31840" y="6165305"/>
            <a:ext cx="1539515" cy="69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4008" y="6165304"/>
            <a:ext cx="1500233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84168" y="6165304"/>
            <a:ext cx="1597209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68344" y="6159864"/>
            <a:ext cx="1475656" cy="69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 descr="RÃ©sultat de recherche d'images pour &quot;logo FFF&quot;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45796" y="197429"/>
            <a:ext cx="1452407" cy="1781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84368" y="197429"/>
            <a:ext cx="1069891" cy="1337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11660" y="4406573"/>
            <a:ext cx="6264696" cy="14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89740" y="197429"/>
            <a:ext cx="1069891" cy="1337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1" i="0" u="none" strike="noStrike" cap="none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1176"/>
              </a:srgbClr>
            </a:outerShdw>
          </a:effectLst>
        </p:spPr>
      </p:pic>
      <p:sp>
        <p:nvSpPr>
          <p:cNvPr id="72" name="Google Shape;72;p2"/>
          <p:cNvSpPr/>
          <p:nvPr/>
        </p:nvSpPr>
        <p:spPr>
          <a:xfrm>
            <a:off x="1209202" y="3352350"/>
            <a:ext cx="7445700" cy="3600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fr-FR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atelier alliant </a:t>
            </a:r>
            <a:r>
              <a:rPr lang="fr-FR" sz="1200" dirty="0">
                <a:latin typeface="Calibri"/>
                <a:ea typeface="Calibri"/>
                <a:cs typeface="Calibri"/>
                <a:sym typeface="Calibri"/>
              </a:rPr>
              <a:t>finition devant le but 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programme éducatif </a:t>
            </a:r>
            <a:r>
              <a:rPr lang="fr-FR" sz="1200" dirty="0">
                <a:latin typeface="Calibri"/>
                <a:ea typeface="Calibri"/>
                <a:cs typeface="Calibri"/>
                <a:sym typeface="Calibri"/>
              </a:rPr>
              <a:t>a été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proposé à la catégorie U</a:t>
            </a:r>
            <a:r>
              <a:rPr lang="fr-FR" sz="1200" dirty="0">
                <a:latin typeface="Calibri"/>
                <a:ea typeface="Calibri"/>
                <a:cs typeface="Calibri"/>
                <a:sym typeface="Calibri"/>
              </a:rPr>
              <a:t>15 et 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U17 du club.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fr-FR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-FR" sz="1200" dirty="0">
                <a:latin typeface="Calibri"/>
                <a:ea typeface="Calibri"/>
                <a:cs typeface="Calibri"/>
                <a:sym typeface="Calibri"/>
              </a:rPr>
              <a:t>joueur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devaient r</a:t>
            </a:r>
            <a:r>
              <a:rPr lang="fr-FR" sz="1200" dirty="0">
                <a:latin typeface="Calibri"/>
                <a:ea typeface="Calibri"/>
                <a:cs typeface="Calibri"/>
                <a:sym typeface="Calibri"/>
              </a:rPr>
              <a:t>épondre à une question sur les écrans. Il y avait 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trois </a:t>
            </a:r>
            <a:r>
              <a:rPr lang="fr-FR" sz="1200" dirty="0">
                <a:latin typeface="Calibri"/>
                <a:ea typeface="Calibri"/>
                <a:cs typeface="Calibri"/>
                <a:sym typeface="Calibri"/>
              </a:rPr>
              <a:t>possibilités de réponses définies par des zones disposées dans le but (A, B ou C).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dirty="0">
                <a:latin typeface="Calibri"/>
                <a:ea typeface="Calibri"/>
                <a:cs typeface="Calibri"/>
                <a:sym typeface="Calibri"/>
              </a:rPr>
              <a:t>L'exercice se réalisait par équipe. Dès qu’il avait la réponse, un joueur de chaque équipe devait récupérer la balle puis viser dans l’une des zones. 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le joueur choisissait le bon côté alors il remportait un point pour son équipe. L’équipe avec le plus de bonnes réponses remportait la partie.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</a:pPr>
            <a:r>
              <a:rPr lang="fr-FR" sz="12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fr-FR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Plaisir, challenge, réflexion et dépassement de soi étaient au rendez-vous!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3840520" y="2871469"/>
            <a:ext cx="2160300" cy="36000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Résumé de l’action</a:t>
            </a:r>
            <a:endParaRPr sz="18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1331640" y="2276872"/>
            <a:ext cx="2160240" cy="72008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fr-FR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</a:t>
            </a:r>
            <a:r>
              <a:rPr lang="fr-FR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es écrans</a:t>
            </a:r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331640" y="1916832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Thématique</a:t>
            </a:r>
            <a:endParaRPr sz="18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1331640" y="188640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Nom du club</a:t>
            </a: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6349393" y="1592796"/>
            <a:ext cx="2232248" cy="13681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fr-FR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    Question, Réponse + Finition</a:t>
            </a:r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6349393" y="1232756"/>
            <a:ext cx="2232248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Nom de l’action</a:t>
            </a:r>
            <a:endParaRPr sz="18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444208" y="188640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Nb participants</a:t>
            </a:r>
            <a:endParaRPr sz="10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1331640" y="1412776"/>
            <a:ext cx="2160240" cy="36004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VENDEE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1331640" y="1052736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District</a:t>
            </a:r>
            <a:endParaRPr sz="18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851920" y="188640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Date </a:t>
            </a: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6444208" y="654951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Catégorie</a:t>
            </a:r>
            <a:r>
              <a:rPr lang="fr-FR" sz="14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s</a:t>
            </a:r>
            <a:endParaRPr sz="10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1331640" y="548680"/>
            <a:ext cx="2160240" cy="4135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FCNMA</a:t>
            </a:r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4549053" y="188640"/>
            <a:ext cx="1391099" cy="36004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17 Avril</a:t>
            </a:r>
            <a:r>
              <a:rPr lang="fr-FR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2021</a:t>
            </a:r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7836890" y="190623"/>
            <a:ext cx="744751" cy="36004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20</a:t>
            </a:r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7501381" y="646331"/>
            <a:ext cx="1084625" cy="36004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</a:t>
            </a:r>
            <a:r>
              <a:rPr lang="fr-FR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15</a:t>
            </a:r>
            <a:r>
              <a:rPr lang="fr-FR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/ U</a:t>
            </a:r>
            <a:r>
              <a:rPr lang="fr-FR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17</a:t>
            </a:r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 l="10811" t="21114" r="18919" b="12949"/>
          <a:stretch/>
        </p:blipFill>
        <p:spPr>
          <a:xfrm>
            <a:off x="4313044" y="723027"/>
            <a:ext cx="1699099" cy="20275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9" name="Google Shape;89;p2" descr="RÃ©sultat de recherche d'images pour &quot;logo FFF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069" y="1046311"/>
            <a:ext cx="586956" cy="726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34" y="1916832"/>
            <a:ext cx="678426" cy="665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1" i="0" u="none" strike="noStrike" cap="none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1331590" y="243471"/>
            <a:ext cx="7344900" cy="6001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98" name="Google Shape;98;p3" descr="RÃ©sultat de recherche d'images pour &quot;logo FFF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069" y="1046311"/>
            <a:ext cx="586956" cy="726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34" y="1916832"/>
            <a:ext cx="678426" cy="66558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1331640" y="170026"/>
            <a:ext cx="7344816" cy="476305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None/>
            </a:pPr>
            <a:r>
              <a:rPr lang="fr-FR" sz="28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PHOTO DE L’ACTION</a:t>
            </a:r>
            <a:endParaRPr sz="28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1550" y="749625"/>
            <a:ext cx="4331376" cy="324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9450" y="3065700"/>
            <a:ext cx="4050673" cy="303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Nouvelle présentation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revision>21</cp:revision>
  <dcterms:created xsi:type="dcterms:W3CDTF">2006-11-08T16:46:26Z</dcterms:created>
  <dcterms:modified xsi:type="dcterms:W3CDTF">2021-05-11T14:39:41Z</dcterms:modified>
</cp:coreProperties>
</file>