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9" r:id="rId5"/>
    <p:sldId id="352" r:id="rId6"/>
    <p:sldId id="354" r:id="rId7"/>
    <p:sldId id="353" r:id="rId8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D56509"/>
    <a:srgbClr val="E1801F"/>
    <a:srgbClr val="0019B0"/>
    <a:srgbClr val="FF5050"/>
    <a:srgbClr val="0066FF"/>
    <a:srgbClr val="99FF99"/>
    <a:srgbClr val="14286B"/>
    <a:srgbClr val="258B5D"/>
    <a:srgbClr val="B38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61777A-C523-92B4-3086-A2EEED5D195B}" v="10" dt="2021-05-11T13:34:34.117"/>
    <p1510:client id="{F723EF8D-6C3F-C2E1-41B9-33AD81CF973D}" v="240" dt="2021-05-11T14:32:04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5750" autoAdjust="0"/>
  </p:normalViewPr>
  <p:slideViewPr>
    <p:cSldViewPr>
      <p:cViewPr varScale="1">
        <p:scale>
          <a:sx n="106" d="100"/>
          <a:sy n="106" d="100"/>
        </p:scale>
        <p:origin x="-2082" y="-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18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40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591780" y="2006340"/>
            <a:ext cx="4104456" cy="369332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>
                <a:solidFill>
                  <a:schemeClr val="accent2"/>
                </a:solidFill>
                <a:latin typeface="Arial" charset="0"/>
              </a:rPr>
              <a:t>PROGRAMME EDUCATIF FEDERAL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43508" y="4073266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92121" y="2969355"/>
            <a:ext cx="2559755" cy="108235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RÃ©sultat de recherche d'images pour &quot;logo FFF&quot;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96" y="197429"/>
            <a:ext cx="1452407" cy="17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7429"/>
            <a:ext cx="1069891" cy="13371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4406573"/>
            <a:ext cx="6264696" cy="14763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0" y="197429"/>
            <a:ext cx="1069891" cy="1337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57290" y="3257600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Times New Roman"/>
                <a:cs typeface="Times New Roman"/>
              </a:rPr>
              <a:t>Action PEF menée avec les U12/13 du club de St Gervais le samedi 1</a:t>
            </a:r>
            <a:r>
              <a:rPr lang="fr-FR" sz="1600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er</a:t>
            </a:r>
            <a:r>
              <a:rPr lang="fr-FR" sz="1600" dirty="0">
                <a:solidFill>
                  <a:schemeClr val="tx1"/>
                </a:solidFill>
                <a:latin typeface="Times New Roman"/>
                <a:cs typeface="Times New Roman"/>
              </a:rPr>
              <a:t> mai. L’objectif était de faire connaitre les valeurs du club, à savoir </a:t>
            </a:r>
            <a:r>
              <a:rPr lang="fr-FR" sz="1600" i="1" u="sng" dirty="0">
                <a:solidFill>
                  <a:schemeClr val="tx1"/>
                </a:solidFill>
                <a:latin typeface="Times New Roman"/>
                <a:cs typeface="Times New Roman"/>
              </a:rPr>
              <a:t>Respect, Solidarité et Plaisir</a:t>
            </a:r>
            <a:r>
              <a:rPr lang="fr-FR" sz="1600" dirty="0">
                <a:solidFill>
                  <a:schemeClr val="tx1"/>
                </a:solidFill>
                <a:latin typeface="Times New Roman"/>
                <a:cs typeface="Times New Roman"/>
              </a:rPr>
              <a:t>, et surtout de les comprendre. 18 joueurs étaient présents. L'atelier a été réalisé avec des groupes de 6 joueurs. Voici le déroulé du jeu appelé </a:t>
            </a:r>
            <a:r>
              <a:rPr lang="fr-FR" sz="1600" b="1" u="sng" dirty="0">
                <a:solidFill>
                  <a:schemeClr val="tx1"/>
                </a:solidFill>
                <a:latin typeface="Times New Roman"/>
                <a:cs typeface="Times New Roman"/>
              </a:rPr>
              <a:t>« le chemin des valeurs »</a:t>
            </a:r>
            <a:r>
              <a:rPr lang="fr-FR" sz="1600" dirty="0">
                <a:solidFill>
                  <a:schemeClr val="tx1"/>
                </a:solidFill>
                <a:latin typeface="Times New Roman"/>
                <a:cs typeface="Times New Roman"/>
              </a:rPr>
              <a:t>, mis en place après avoir donné la définition et expliqué ces 3 valeurs.</a:t>
            </a:r>
            <a:endParaRPr lang="fr-FR" sz="1600" b="1" u="sng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fr-FR" sz="1600" b="1" i="1" u="sng" dirty="0">
                <a:solidFill>
                  <a:schemeClr val="tx1"/>
                </a:solidFill>
                <a:latin typeface="Times New Roman"/>
                <a:cs typeface="Times New Roman"/>
              </a:rPr>
              <a:t>But du jeu : </a:t>
            </a:r>
            <a:r>
              <a:rPr lang="fr-FR" sz="1600" dirty="0">
                <a:solidFill>
                  <a:schemeClr val="tx1"/>
                </a:solidFill>
                <a:latin typeface="Times New Roman"/>
                <a:cs typeface="Times New Roman"/>
              </a:rPr>
              <a:t>Déplacer une coupelle de départ, sur un plateau de jeu composé de 12 plots, et retrouver la « coupelle réponse » dissimulée sous l’un de ces 12 plots.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Times New Roman"/>
                <a:cs typeface="Times New Roman"/>
              </a:rPr>
              <a:t> 2 équipes de 3 joueurs s’affrontent. L’éducateur annonce une affirmation aux 2 premiers joueurs de chaque équipe. </a:t>
            </a:r>
            <a:endParaRPr lang="fr-FR" sz="1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fr-FR" sz="1600" dirty="0">
                <a:solidFill>
                  <a:schemeClr val="tx1"/>
                </a:solidFill>
                <a:latin typeface="Times New Roman"/>
                <a:cs typeface="Times New Roman"/>
              </a:rPr>
              <a:t> L’affirmation donnée correspond à l’une des 3 valeurs du club ( Respect, solidarité ou plaisir)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Résumé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57290" y="228599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Engagement citoyen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Thématique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Nom du club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« Le chemin des valeurs »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i="1" u="sng" dirty="0">
                <a:solidFill>
                  <a:schemeClr val="tx1"/>
                </a:solidFill>
                <a:latin typeface="Times" pitchFamily="18" charset="0"/>
              </a:rPr>
              <a:t>Objectif: </a:t>
            </a:r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Connaitre et comprendre les valeurs du club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Nom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Nb participants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District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Date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Catégorie</a:t>
            </a:r>
            <a:r>
              <a:rPr lang="fr-FR" sz="1400" dirty="0"/>
              <a:t>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AS St Gervais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01/05/2021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18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U12/13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Image 2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D4E6F3-5D8E-421D-AB3A-E5108B2A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841" y="556405"/>
            <a:ext cx="7427344" cy="6026958"/>
          </a:xfrm>
        </p:spPr>
        <p:txBody>
          <a:bodyPr lIns="91440" tIns="45720" rIns="91440" bIns="45720" anchor="t"/>
          <a:lstStyle/>
          <a:p>
            <a:pPr marL="0" indent="0">
              <a:spcBef>
                <a:spcPct val="0"/>
              </a:spcBef>
              <a:buNone/>
            </a:pPr>
            <a:r>
              <a:rPr lang="fr-FR" sz="1600" dirty="0">
                <a:latin typeface="Times New Roman"/>
                <a:ea typeface="+mn-lt"/>
                <a:cs typeface="Times New Roman"/>
              </a:rPr>
              <a:t>- Les joueurs de chaque équipe frappent dans leur </a:t>
            </a:r>
            <a:r>
              <a:rPr lang="fr-FR" sz="1600" dirty="0" err="1">
                <a:latin typeface="Times New Roman"/>
                <a:ea typeface="+mn-lt"/>
                <a:cs typeface="Times New Roman"/>
              </a:rPr>
              <a:t>mini-but</a:t>
            </a:r>
            <a:r>
              <a:rPr lang="fr-FR" sz="1600" dirty="0">
                <a:latin typeface="Times New Roman"/>
                <a:ea typeface="+mn-lt"/>
                <a:cs typeface="Times New Roman"/>
              </a:rPr>
              <a:t>. 1pt pour l’équipe qui marque en 1ère. Les buts serviront à départager les 2 équipes en cas d’égalité sur « le chemin des valeurs ».</a:t>
            </a:r>
            <a:endParaRPr lang="en-US" sz="1600" dirty="0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1600" dirty="0">
              <a:latin typeface="Times New Roman"/>
              <a:ea typeface="+mn-lt"/>
              <a:cs typeface="Times New Roman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1600" dirty="0">
                <a:latin typeface="Times New Roman"/>
                <a:ea typeface="+mn-lt"/>
                <a:cs typeface="Times New Roman"/>
              </a:rPr>
              <a:t>- Après la frappe, les joueurs se déplacent vers le plateau du jeu (les 12 plots) et déplacent leur « coupelle départ » selon leur réponse à l’affirmation donnée : 1 plot vers l’avant pour RESPECT ; 1 plot vers la gauche pour SOLIDARITE et 1 plot vers la droite pour PLAISIR.</a:t>
            </a:r>
            <a:endParaRPr lang="en-US" sz="1600" dirty="0">
              <a:ea typeface="+mn-lt"/>
              <a:cs typeface="+mn-lt"/>
            </a:endParaRPr>
          </a:p>
          <a:p>
            <a:pPr>
              <a:spcBef>
                <a:spcPct val="0"/>
              </a:spcBef>
            </a:pPr>
            <a:endParaRPr lang="fr-FR" sz="1600" dirty="0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1600" dirty="0">
                <a:ea typeface="+mn-lt"/>
                <a:cs typeface="+mn-lt"/>
              </a:rPr>
              <a:t>- L’ éducateur annonce la 2ème affirmation aux joueurs suivants de chaque équipe, qui frappent au mini but et continuent à faire avancer  leur « coupelle départ » sur les plots.</a:t>
            </a:r>
            <a:endParaRPr lang="en-US" sz="1600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1600" dirty="0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1600" dirty="0">
                <a:ea typeface="+mn-lt"/>
                <a:cs typeface="+mn-lt"/>
              </a:rPr>
              <a:t>- 1 manche est constituée de 4 affirmations. A la fin des 4 affirmations, « la coupelle départ » a parcouru un chemin et doit se trouver sur le plot où la « coupelle réponse » est dissimulée.</a:t>
            </a:r>
            <a:endParaRPr lang="en-US" sz="1600" dirty="0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1600" dirty="0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1600" dirty="0">
                <a:ea typeface="+mn-lt"/>
                <a:cs typeface="+mn-lt"/>
              </a:rPr>
              <a:t>-1 pt pour l’équipe qui a réalisé le bon « chemin des valeurs » et donc qui a retrouvé la « coupelle réponse » En cas d’égalité, l’équipe qui a marqué le plus de mini buts gagne le pt.</a:t>
            </a:r>
            <a:endParaRPr lang="en-US" sz="1600" dirty="0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1600" dirty="0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FR" sz="1400" i="1" dirty="0">
                <a:latin typeface="Century Gothic"/>
                <a:ea typeface="+mn-lt"/>
                <a:cs typeface="+mn-lt"/>
              </a:rPr>
              <a:t>3 manches de 4 affirmations ont été réalisées. Les joueurs ont complètement adhéré à  ce jeu imaginé pour l’occasion. Ils ont  pris beaucoup de plaisir et ont compris surtout le sens des valeurs du club.</a:t>
            </a:r>
            <a:endParaRPr lang="en-US" sz="1400" i="1">
              <a:latin typeface="Century Gothic"/>
              <a:ea typeface="+mn-lt"/>
              <a:cs typeface="+mn-lt"/>
            </a:endParaRPr>
          </a:p>
          <a:p>
            <a:pPr>
              <a:spcBef>
                <a:spcPct val="0"/>
              </a:spcBef>
            </a:pPr>
            <a:endParaRPr lang="fr-FR" sz="1600" dirty="0">
              <a:cs typeface="Times"/>
            </a:endParaRPr>
          </a:p>
          <a:p>
            <a:endParaRPr lang="fr-FR" sz="1600" dirty="0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3097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28728" y="-642966"/>
            <a:ext cx="7344816" cy="60016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</p:txBody>
      </p:sp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Rectangle à coins arrondis 12"/>
          <p:cNvSpPr/>
          <p:nvPr/>
        </p:nvSpPr>
        <p:spPr bwMode="auto">
          <a:xfrm>
            <a:off x="1331640" y="170026"/>
            <a:ext cx="7344816" cy="4763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/>
              <a:t>PHOTO DE L’ACTION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5" name="Image 14" descr="C:\Users\Edwige\Downloads\IMG-187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1000108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C:\Users\Edwige\Downloads\IMG-187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1000108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C:\Users\Edwige\Downloads\IMG-188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1000108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C:\Users\Edwige\Downloads\IMG-188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2428869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C:\Users\Edwige\Downloads\IMG-1885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2428868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C:\Users\Edwige\Downloads\IMG-188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074" y="2428868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C:\Users\Edwige\Downloads\IMG-1892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74" y="3929066"/>
            <a:ext cx="21431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D:\documents foot\as st gervais\Saison 2020-21\PEF\IMG-1894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9058" y="3929067"/>
            <a:ext cx="221457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C:\Users\Edwige\Downloads\IMG-1886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43042" y="3929066"/>
            <a:ext cx="221457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44CAB8-42E6-4DB6-B19E-A388AB9B9C4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103</Words>
  <Application>Microsoft Office PowerPoint</Application>
  <PresentationFormat>On-screen Show (4:3)</PresentationFormat>
  <Paragraphs>57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Nouvelle présentation</vt:lpstr>
      <vt:lpstr>PowerPoint Presentation</vt:lpstr>
      <vt:lpstr>PowerPoint Presentation</vt:lpstr>
      <vt:lpstr>PowerPoint Presentation</vt:lpstr>
      <vt:lpstr>PowerPoint Presentation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Edwige</cp:lastModifiedBy>
  <cp:revision>706</cp:revision>
  <dcterms:created xsi:type="dcterms:W3CDTF">2006-11-08T16:46:26Z</dcterms:created>
  <dcterms:modified xsi:type="dcterms:W3CDTF">2021-05-11T14:40:42Z</dcterms:modified>
</cp:coreProperties>
</file>