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06/10/2021	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2879558" y="2206305"/>
            <a:ext cx="1836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ndara" panose="020E0502030303020204" pitchFamily="34" charset="0"/>
              </a:rPr>
              <a:t>BEAULIEU SPORTS</a:t>
            </a:r>
            <a:endParaRPr lang="fr-FR" sz="1600" b="1" dirty="0">
              <a:latin typeface="Candara" panose="020E0502030303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11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U6 – U7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SANTE</a:t>
            </a:r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1" y="2206305"/>
            <a:ext cx="149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Faire son sac</a:t>
            </a:r>
            <a:endParaRPr lang="fr-FR"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856452" y="3179428"/>
            <a:ext cx="619526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ndara" panose="020E0502030303020204" pitchFamily="34" charset="0"/>
              </a:rPr>
              <a:t>Dans un jeu de coordination sous forme de relais (course avant, arrière, pas chassés, </a:t>
            </a:r>
            <a:r>
              <a:rPr lang="fr-FR" sz="1400" dirty="0" err="1" smtClean="0">
                <a:latin typeface="Candara" panose="020E0502030303020204" pitchFamily="34" charset="0"/>
              </a:rPr>
              <a:t>cloche-pieds</a:t>
            </a:r>
            <a:r>
              <a:rPr lang="fr-FR" sz="1400" dirty="0" smtClean="0">
                <a:latin typeface="Candara" panose="020E0502030303020204" pitchFamily="34" charset="0"/>
              </a:rPr>
              <a:t>, …), les enfants devaient récupérer dans un grand cerceau (rempli de multiples objets divers et variés) un élément qu’ils estiment indispensable ou possible à mettre dans son sac pour venir pratiquer le football. Dans les éléments indispensables il y avait par exemple : maillot, short, chaussettes, protège-tibias, gourde… Cet objet devait être déposé dans un autre cerceau situé à la fin du relais. Tout à la fin de l’exercice, nous devions compter les bonnes pièces et expliquer pourquoi cet objet doit être ou non dans le sac. </a:t>
            </a:r>
          </a:p>
          <a:p>
            <a:r>
              <a:rPr lang="fr-FR" sz="1400" dirty="0" smtClean="0">
                <a:latin typeface="Candara" panose="020E0502030303020204" pitchFamily="34" charset="0"/>
              </a:rPr>
              <a:t>Quelques jours plus tard, les parents des enfants ont reçu par mail un quiz qui reprenait cet exercice avec des photos d’objets qui devaient être classés soit : indispensable, possible, inutile, interdit. Suivant le résultat de ce quiz, nous sommes revenus sur les réponses fausses afin d’éclaircir les incertitudes. </a:t>
            </a:r>
            <a:endParaRPr lang="fr-FR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1" y="970546"/>
            <a:ext cx="3554329" cy="473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185</Words>
  <Application>Microsoft Office PowerPoint</Application>
  <PresentationFormat>Grand écran</PresentationFormat>
  <Paragraphs>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utilisateur</cp:lastModifiedBy>
  <cp:revision>5</cp:revision>
  <dcterms:created xsi:type="dcterms:W3CDTF">2021-08-11T14:51:11Z</dcterms:created>
  <dcterms:modified xsi:type="dcterms:W3CDTF">2021-10-21T13:29:25Z</dcterms:modified>
</cp:coreProperties>
</file>