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VELIN Sylvie" userId="6d881880-1940-4249-b4d7-d049d6595b30" providerId="ADAL" clId="{F9658B09-EA1A-4035-B42B-AF04E19A7D6E}"/>
    <pc:docChg chg="modSld">
      <pc:chgData name="HUVELIN Sylvie" userId="6d881880-1940-4249-b4d7-d049d6595b30" providerId="ADAL" clId="{F9658B09-EA1A-4035-B42B-AF04E19A7D6E}" dt="2021-11-16T13:39:55.162" v="3" actId="20577"/>
      <pc:docMkLst>
        <pc:docMk/>
      </pc:docMkLst>
      <pc:sldChg chg="modSp mod">
        <pc:chgData name="HUVELIN Sylvie" userId="6d881880-1940-4249-b4d7-d049d6595b30" providerId="ADAL" clId="{F9658B09-EA1A-4035-B42B-AF04E19A7D6E}" dt="2021-11-16T13:39:55.162" v="3" actId="20577"/>
        <pc:sldMkLst>
          <pc:docMk/>
          <pc:sldMk cId="1056282994" sldId="257"/>
        </pc:sldMkLst>
        <pc:spChg chg="mod">
          <ac:chgData name="HUVELIN Sylvie" userId="6d881880-1940-4249-b4d7-d049d6595b30" providerId="ADAL" clId="{F9658B09-EA1A-4035-B42B-AF04E19A7D6E}" dt="2021-11-16T13:39:55.162" v="3" actId="20577"/>
          <ac:spMkLst>
            <pc:docMk/>
            <pc:sldMk cId="1056282994" sldId="257"/>
            <ac:spMk id="12" creationId="{D9A60E1B-85C9-4CBA-B97B-EA04316F41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16/11/2021</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16/11/2021</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26/10/2021</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USBSH </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8</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U7</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701094" y="939567"/>
            <a:ext cx="1434517" cy="338554"/>
          </a:xfrm>
          <a:prstGeom prst="rect">
            <a:avLst/>
          </a:prstGeom>
          <a:noFill/>
        </p:spPr>
        <p:txBody>
          <a:bodyPr wrap="square" rtlCol="0">
            <a:spAutoFit/>
          </a:bodyPr>
          <a:lstStyle/>
          <a:p>
            <a:pPr algn="ctr"/>
            <a:r>
              <a:rPr lang="fr-FR" sz="1600" dirty="0"/>
              <a:t>Règles du jeu </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42371" y="2206305"/>
            <a:ext cx="1493240" cy="338554"/>
          </a:xfrm>
          <a:prstGeom prst="rect">
            <a:avLst/>
          </a:prstGeom>
          <a:noFill/>
        </p:spPr>
        <p:txBody>
          <a:bodyPr wrap="square" rtlCol="0">
            <a:spAutoFit/>
          </a:bodyPr>
          <a:lstStyle/>
          <a:p>
            <a:pPr algn="ctr"/>
            <a:r>
              <a:rPr lang="fr-FR" sz="1600" dirty="0"/>
              <a:t>Quizz</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998365" y="3157694"/>
            <a:ext cx="6195269" cy="1815882"/>
          </a:xfrm>
          <a:prstGeom prst="rect">
            <a:avLst/>
          </a:prstGeom>
          <a:noFill/>
        </p:spPr>
        <p:txBody>
          <a:bodyPr wrap="square" rtlCol="0">
            <a:spAutoFit/>
          </a:bodyPr>
          <a:lstStyle/>
          <a:p>
            <a:r>
              <a:rPr lang="fr-FR" sz="1400" dirty="0">
                <a:latin typeface="Candara" panose="020E0502030303020204" pitchFamily="34" charset="0"/>
              </a:rPr>
              <a:t>Matinée de stage pour nos U7 durant laquelle ils ont répondu à un quizz sur les règles de jeu, en pratiquant un atelier.</a:t>
            </a:r>
          </a:p>
          <a:p>
            <a:r>
              <a:rPr lang="fr-FR" sz="1400" dirty="0">
                <a:latin typeface="Candara" panose="020E0502030303020204" pitchFamily="34" charset="0"/>
              </a:rPr>
              <a:t>Pour commencer, tous en conduite de balle dans la zone de question délimitée par des coupelles blanches. Une question est posée et chaque joueur individuellement se rend dans la zone correspondant à leur réponse, coupelles vertes réponse VRAI et coupelles rouge réponse FAUX. Pour se rendre dans une de ses deux zones de réponse, ils ont effectué un parcours technique.</a:t>
            </a:r>
          </a:p>
          <a:p>
            <a:r>
              <a:rPr lang="fr-FR" sz="1400" dirty="0">
                <a:latin typeface="Candara" panose="020E0502030303020204" pitchFamily="34" charset="0"/>
              </a:rPr>
              <a:t>A la fin, chacun a reçu son diplôme « connaissances des règles de jeu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Image 2">
            <a:extLst>
              <a:ext uri="{FF2B5EF4-FFF2-40B4-BE49-F238E27FC236}">
                <a16:creationId xmlns:a16="http://schemas.microsoft.com/office/drawing/2014/main" id="{85FF8FAE-9D78-4CF6-B6D6-440A9E773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732" y="997298"/>
            <a:ext cx="6484536" cy="4863402"/>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115</Words>
  <Application>Microsoft Office PowerPoint</Application>
  <PresentationFormat>Grand écran</PresentationFormat>
  <Paragraphs>9</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HUVELIN Sylvie</cp:lastModifiedBy>
  <cp:revision>3</cp:revision>
  <dcterms:created xsi:type="dcterms:W3CDTF">2021-08-11T14:51:11Z</dcterms:created>
  <dcterms:modified xsi:type="dcterms:W3CDTF">2021-11-16T13:40:02Z</dcterms:modified>
</cp:coreProperties>
</file>