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53BC71-13DB-43D5-BFF2-F44F234BDC2E}"/>
              </a:ext>
            </a:extLst>
          </p:cNvPr>
          <p:cNvSpPr txBox="1"/>
          <p:nvPr/>
        </p:nvSpPr>
        <p:spPr>
          <a:xfrm>
            <a:off x="5870714" y="993914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040631-1C7E-417A-AE78-E7580FC594FA}"/>
              </a:ext>
            </a:extLst>
          </p:cNvPr>
          <p:cNvSpPr txBox="1"/>
          <p:nvPr/>
        </p:nvSpPr>
        <p:spPr>
          <a:xfrm>
            <a:off x="7553739" y="993914"/>
            <a:ext cx="16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Environnement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43576D-1BE2-4DC5-92B8-9F9D04F2632A}"/>
              </a:ext>
            </a:extLst>
          </p:cNvPr>
          <p:cNvSpPr txBox="1"/>
          <p:nvPr/>
        </p:nvSpPr>
        <p:spPr>
          <a:xfrm>
            <a:off x="1033670" y="2199861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27 Octobre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3D0CE-D14F-4663-BD18-D89AB79C5FE3}"/>
              </a:ext>
            </a:extLst>
          </p:cNvPr>
          <p:cNvSpPr txBox="1"/>
          <p:nvPr/>
        </p:nvSpPr>
        <p:spPr>
          <a:xfrm>
            <a:off x="2879132" y="1922862"/>
            <a:ext cx="188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ESM</a:t>
            </a:r>
          </a:p>
          <a:p>
            <a:pPr algn="ctr"/>
            <a:r>
              <a:rPr lang="fr-FR" b="1" dirty="0"/>
              <a:t>Brétignolles </a:t>
            </a:r>
            <a:r>
              <a:rPr lang="fr-FR" b="1" dirty="0" err="1"/>
              <a:t>Brem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DFAA6B-3B87-479F-BA59-660DE764AE0C}"/>
              </a:ext>
            </a:extLst>
          </p:cNvPr>
          <p:cNvSpPr txBox="1"/>
          <p:nvPr/>
        </p:nvSpPr>
        <p:spPr>
          <a:xfrm>
            <a:off x="5134839" y="219899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U12-U13-U14-U15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CEB61A-3E17-4632-85FB-FE081F4E0FEE}"/>
              </a:ext>
            </a:extLst>
          </p:cNvPr>
          <p:cNvSpPr txBox="1"/>
          <p:nvPr/>
        </p:nvSpPr>
        <p:spPr>
          <a:xfrm>
            <a:off x="7553738" y="2033566"/>
            <a:ext cx="1651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Beach soccer</a:t>
            </a:r>
          </a:p>
          <a:p>
            <a:pPr algn="ctr"/>
            <a:r>
              <a:rPr lang="fr-FR" b="1" dirty="0"/>
              <a:t>Environnement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E08AD4-15D6-43DC-B93B-DFC24AC4191E}"/>
              </a:ext>
            </a:extLst>
          </p:cNvPr>
          <p:cNvSpPr txBox="1"/>
          <p:nvPr/>
        </p:nvSpPr>
        <p:spPr>
          <a:xfrm>
            <a:off x="2565350" y="3487129"/>
            <a:ext cx="621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mercredi 27 octobre 2021, nous avons organisé un projet PEF sur le thème de l’environnement.</a:t>
            </a:r>
          </a:p>
          <a:p>
            <a:r>
              <a:rPr lang="fr-FR" sz="1400" dirty="0"/>
              <a:t>La journée s’est déroulée en 3 étapes :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F09DBD-D7A0-4A37-8BBA-5F8BDADE4DB8}"/>
              </a:ext>
            </a:extLst>
          </p:cNvPr>
          <p:cNvSpPr txBox="1"/>
          <p:nvPr/>
        </p:nvSpPr>
        <p:spPr>
          <a:xfrm>
            <a:off x="719887" y="4250721"/>
            <a:ext cx="8423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Le matin : Nettoyage des plages, des dunes et du site de la </a:t>
            </a:r>
            <a:r>
              <a:rPr lang="fr-FR" sz="1400" dirty="0" err="1"/>
              <a:t>Normandelière</a:t>
            </a:r>
            <a:r>
              <a:rPr lang="fr-FR" sz="1400" dirty="0"/>
              <a:t>, en lien avec la commune de Brétignolles sur mer.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Le midi : Tri des déchets ramassés lors de la matinée et ateliers de sensibilisation au tri des déchets par Mme Gobert (intervenante de la communauté de communes).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L’après midi : Tournoi de </a:t>
            </a:r>
            <a:r>
              <a:rPr lang="fr-FR" sz="1400" dirty="0" err="1"/>
              <a:t>beach</a:t>
            </a:r>
            <a:r>
              <a:rPr lang="fr-FR" sz="1400" dirty="0"/>
              <a:t> soccer sur les terrains de </a:t>
            </a:r>
            <a:r>
              <a:rPr lang="fr-FR" sz="1400" dirty="0" err="1"/>
              <a:t>beach</a:t>
            </a:r>
            <a:r>
              <a:rPr lang="fr-FR" sz="1400" dirty="0"/>
              <a:t> soccer de la </a:t>
            </a:r>
            <a:r>
              <a:rPr lang="fr-FR" sz="1400" dirty="0" err="1"/>
              <a:t>Normandelière</a:t>
            </a:r>
            <a:r>
              <a:rPr lang="fr-FR" sz="1400" dirty="0"/>
              <a:t>.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/>
              <a:t>Des parents, ainsi que des bénévoles du clubs nous ont accompagnés lors du ramassage des déchets.</a:t>
            </a:r>
          </a:p>
          <a:p>
            <a:r>
              <a:rPr lang="fr-FR" sz="1400" dirty="0"/>
              <a:t>Le matériel (gants, sacs poubelles, pinces…) nous à été prêté par la commune de Brétignolles et la communauté de communes du pays de Vie.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8" name="Image 7" descr="Une image contenant personne, ciel, extérieur, gens&#10;&#10;Description générée automatiquement">
            <a:extLst>
              <a:ext uri="{FF2B5EF4-FFF2-40B4-BE49-F238E27FC236}">
                <a16:creationId xmlns:a16="http://schemas.microsoft.com/office/drawing/2014/main" id="{C6782C8D-161F-4FB1-A573-29949803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2220686"/>
            <a:ext cx="5830956" cy="4372986"/>
          </a:xfrm>
          <a:prstGeom prst="rect">
            <a:avLst/>
          </a:prstGeom>
        </p:spPr>
      </p:pic>
      <p:pic>
        <p:nvPicPr>
          <p:cNvPr id="10" name="Image 9" descr="Une image contenant ciel, extérieur, personne, terrain&#10;&#10;Description générée automatiquement">
            <a:extLst>
              <a:ext uri="{FF2B5EF4-FFF2-40B4-BE49-F238E27FC236}">
                <a16:creationId xmlns:a16="http://schemas.microsoft.com/office/drawing/2014/main" id="{63F6642A-6D45-426C-9C9D-EE9BBAE7B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0686"/>
            <a:ext cx="5830956" cy="43729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F63A38-AD5C-45E2-BA21-F98A084A4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77" y="940524"/>
            <a:ext cx="1005841" cy="10162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B0D5F7-7821-4632-8BD8-C8FD7957A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940524"/>
            <a:ext cx="2272937" cy="10162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C6A491E-88B6-445C-9324-C7F42CBFC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540" y="940524"/>
            <a:ext cx="2272938" cy="11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Une image contenant ciel, extérieur, route, personne&#10;&#10;Description générée automatiquement">
            <a:extLst>
              <a:ext uri="{FF2B5EF4-FFF2-40B4-BE49-F238E27FC236}">
                <a16:creationId xmlns:a16="http://schemas.microsoft.com/office/drawing/2014/main" id="{644D0E8D-A5A9-4077-8598-506346BD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2" y="2578261"/>
            <a:ext cx="5830957" cy="4015409"/>
          </a:xfrm>
          <a:prstGeom prst="rect">
            <a:avLst/>
          </a:prstGeom>
        </p:spPr>
      </p:pic>
      <p:pic>
        <p:nvPicPr>
          <p:cNvPr id="6" name="Image 5" descr="Une image contenant ciel, terrain, extérieur, groupe&#10;&#10;Description générée automatiquement">
            <a:extLst>
              <a:ext uri="{FF2B5EF4-FFF2-40B4-BE49-F238E27FC236}">
                <a16:creationId xmlns:a16="http://schemas.microsoft.com/office/drawing/2014/main" id="{D333AE5D-8D44-4092-885E-1A362F768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256"/>
            <a:ext cx="5830958" cy="63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4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158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Flavien Arnaud</cp:lastModifiedBy>
  <cp:revision>2</cp:revision>
  <dcterms:created xsi:type="dcterms:W3CDTF">2021-08-11T14:51:11Z</dcterms:created>
  <dcterms:modified xsi:type="dcterms:W3CDTF">2021-10-29T12:42:03Z</dcterms:modified>
</cp:coreProperties>
</file>