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6d881880-1940-4249-b4d7-d049d6595b30" providerId="ADAL" clId="{3E560C22-0BAE-407C-B94D-4CA6A5D9BE79}"/>
    <pc:docChg chg="modSld">
      <pc:chgData name="HUVELIN Sylvie" userId="6d881880-1940-4249-b4d7-d049d6595b30" providerId="ADAL" clId="{3E560C22-0BAE-407C-B94D-4CA6A5D9BE79}" dt="2021-11-16T13:42:57.217" v="9" actId="6549"/>
      <pc:docMkLst>
        <pc:docMk/>
      </pc:docMkLst>
      <pc:sldChg chg="modSp mod">
        <pc:chgData name="HUVELIN Sylvie" userId="6d881880-1940-4249-b4d7-d049d6595b30" providerId="ADAL" clId="{3E560C22-0BAE-407C-B94D-4CA6A5D9BE79}" dt="2021-11-16T13:42:57.217" v="9" actId="6549"/>
        <pc:sldMkLst>
          <pc:docMk/>
          <pc:sldMk cId="1056282994" sldId="257"/>
        </pc:sldMkLst>
        <pc:spChg chg="mod">
          <ac:chgData name="HUVELIN Sylvie" userId="6d881880-1940-4249-b4d7-d049d6595b30" providerId="ADAL" clId="{3E560C22-0BAE-407C-B94D-4CA6A5D9BE79}" dt="2021-11-16T13:42:57.217" v="9" actId="6549"/>
          <ac:spMkLst>
            <pc:docMk/>
            <pc:sldMk cId="1056282994" sldId="257"/>
            <ac:spMk id="12" creationId="{D9A60E1B-85C9-4CBA-B97B-EA04316F414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16/11/2021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02/10/2021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948940" y="2206305"/>
            <a:ext cx="1711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FC JARD AVRILLE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U11-U13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CULTURE FOOT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575259" y="2031146"/>
            <a:ext cx="1560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CRÉATION LOGO ET SLOGAN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692866" y="3232783"/>
            <a:ext cx="6195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ndara" panose="020E0502030303020204" pitchFamily="34" charset="0"/>
              </a:rPr>
              <a:t>Dans le cadre de la refonte de l’identité du club, la commission communication du club a décidé de changer de logo et de créer un slogan. Nous avons donc organisé un après-midi création d’un nouveau logo et d’un slogan pour le FCJA.</a:t>
            </a:r>
          </a:p>
          <a:p>
            <a:r>
              <a:rPr lang="fr-FR" sz="1400" dirty="0">
                <a:latin typeface="Candara" panose="020E0502030303020204" pitchFamily="34" charset="0"/>
              </a:rPr>
              <a:t> </a:t>
            </a:r>
          </a:p>
          <a:p>
            <a:r>
              <a:rPr lang="fr-FR" sz="1400" dirty="0">
                <a:latin typeface="Candara" panose="020E0502030303020204" pitchFamily="34" charset="0"/>
              </a:rPr>
              <a:t>Peu de participants ont répondu présent, mais nous avons tout de même été créatifs et </a:t>
            </a:r>
            <a:r>
              <a:rPr lang="fr-FR" sz="1400">
                <a:latin typeface="Candara" panose="020E0502030303020204" pitchFamily="34" charset="0"/>
              </a:rPr>
              <a:t>avons passé </a:t>
            </a:r>
            <a:r>
              <a:rPr lang="fr-FR" sz="1400" dirty="0">
                <a:latin typeface="Candara" panose="020E0502030303020204" pitchFamily="34" charset="0"/>
              </a:rPr>
              <a:t>un moment convivial. Les créations de nos joueurs seront ajoutées au « Grand concours » lancé sur les réseaux une semaine plus tard, pour que nos supporters et tous les autres licenciés du club participent à la nouvelle identité du club.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857"/>
            <a:ext cx="12192000" cy="68571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F377F30-8BA0-7E42-8220-1A8E13D65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8373" y="2843632"/>
            <a:ext cx="3998596" cy="299894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2ADD7E-8489-DB41-BC05-3D99AD1F7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92" y="1169620"/>
            <a:ext cx="2046008" cy="27280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7D9FB95-2421-E344-999A-8FA2B0327C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47" y="3429000"/>
            <a:ext cx="2185053" cy="291340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9CE7946-E898-3B47-A722-01480C0D0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65" y="2257839"/>
            <a:ext cx="2185053" cy="291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120</Words>
  <Application>Microsoft Office PowerPoint</Application>
  <PresentationFormat>Grand écran</PresentationFormat>
  <Paragraphs>9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HUVELIN Sylvie</cp:lastModifiedBy>
  <cp:revision>3</cp:revision>
  <dcterms:created xsi:type="dcterms:W3CDTF">2021-08-11T14:51:11Z</dcterms:created>
  <dcterms:modified xsi:type="dcterms:W3CDTF">2021-11-16T13:43:02Z</dcterms:modified>
</cp:coreProperties>
</file>