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0D7A8A-6930-7420-750A-53E322BFA612}" v="6" dt="2021-11-22T10:11:48.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113" d="100"/>
          <a:sy n="113" d="100"/>
        </p:scale>
        <p:origin x="4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VELIN Sylvie" userId="S::shuvelin@foot85.fff.fr::6d881880-1940-4249-b4d7-d049d6595b30" providerId="AD" clId="Web-{CF0D7A8A-6930-7420-750A-53E322BFA612}"/>
    <pc:docChg chg="modSld">
      <pc:chgData name="HUVELIN Sylvie" userId="S::shuvelin@foot85.fff.fr::6d881880-1940-4249-b4d7-d049d6595b30" providerId="AD" clId="Web-{CF0D7A8A-6930-7420-750A-53E322BFA612}" dt="2021-11-22T10:11:48.394" v="2" actId="20577"/>
      <pc:docMkLst>
        <pc:docMk/>
      </pc:docMkLst>
      <pc:sldChg chg="modSp">
        <pc:chgData name="HUVELIN Sylvie" userId="S::shuvelin@foot85.fff.fr::6d881880-1940-4249-b4d7-d049d6595b30" providerId="AD" clId="Web-{CF0D7A8A-6930-7420-750A-53E322BFA612}" dt="2021-11-22T10:11:48.394" v="2" actId="20577"/>
        <pc:sldMkLst>
          <pc:docMk/>
          <pc:sldMk cId="1056282994" sldId="257"/>
        </pc:sldMkLst>
        <pc:spChg chg="mod">
          <ac:chgData name="HUVELIN Sylvie" userId="S::shuvelin@foot85.fff.fr::6d881880-1940-4249-b4d7-d049d6595b30" providerId="AD" clId="Web-{CF0D7A8A-6930-7420-750A-53E322BFA612}" dt="2021-11-22T10:11:48.394" v="2" actId="20577"/>
          <ac:spMkLst>
            <pc:docMk/>
            <pc:sldMk cId="1056282994" sldId="257"/>
            <ac:spMk id="12" creationId="{D9A60E1B-85C9-4CBA-B97B-EA04316F414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22/11/2021</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22/11/2021</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BB57ED-923A-4EA5-BAB0-38C35841B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EC387A5-5B97-4F6D-95BF-110471089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6" name="ZoneTexte 5">
            <a:extLst>
              <a:ext uri="{FF2B5EF4-FFF2-40B4-BE49-F238E27FC236}">
                <a16:creationId xmlns:a16="http://schemas.microsoft.com/office/drawing/2014/main" id="{7ED47D88-900A-4B5C-90F2-A5276856C877}"/>
              </a:ext>
            </a:extLst>
          </p:cNvPr>
          <p:cNvSpPr txBox="1"/>
          <p:nvPr/>
        </p:nvSpPr>
        <p:spPr>
          <a:xfrm>
            <a:off x="1132514" y="2206305"/>
            <a:ext cx="1560352" cy="338554"/>
          </a:xfrm>
          <a:prstGeom prst="rect">
            <a:avLst/>
          </a:prstGeom>
          <a:noFill/>
        </p:spPr>
        <p:txBody>
          <a:bodyPr wrap="square" rtlCol="0">
            <a:spAutoFit/>
          </a:bodyPr>
          <a:lstStyle/>
          <a:p>
            <a:pPr algn="ctr"/>
            <a:r>
              <a:rPr lang="fr-FR" sz="1600" dirty="0">
                <a:latin typeface="Candara" panose="020E0502030303020204" pitchFamily="34" charset="0"/>
              </a:rPr>
              <a:t>02/11/2021</a:t>
            </a:r>
          </a:p>
        </p:txBody>
      </p:sp>
      <p:sp>
        <p:nvSpPr>
          <p:cNvPr id="7" name="ZoneTexte 6">
            <a:extLst>
              <a:ext uri="{FF2B5EF4-FFF2-40B4-BE49-F238E27FC236}">
                <a16:creationId xmlns:a16="http://schemas.microsoft.com/office/drawing/2014/main" id="{75DC583A-7E72-48D1-BE3D-9690F901C29C}"/>
              </a:ext>
            </a:extLst>
          </p:cNvPr>
          <p:cNvSpPr txBox="1"/>
          <p:nvPr/>
        </p:nvSpPr>
        <p:spPr>
          <a:xfrm>
            <a:off x="2948940" y="2206305"/>
            <a:ext cx="1711144" cy="338554"/>
          </a:xfrm>
          <a:prstGeom prst="rect">
            <a:avLst/>
          </a:prstGeom>
          <a:noFill/>
        </p:spPr>
        <p:txBody>
          <a:bodyPr wrap="square" rtlCol="0">
            <a:spAutoFit/>
          </a:bodyPr>
          <a:lstStyle/>
          <a:p>
            <a:pPr algn="ctr"/>
            <a:r>
              <a:rPr lang="fr-FR" sz="1600" b="1" dirty="0">
                <a:latin typeface="Candara" panose="020E0502030303020204" pitchFamily="34" charset="0"/>
              </a:rPr>
              <a:t>FC JARD AVRILLE</a:t>
            </a:r>
          </a:p>
        </p:txBody>
      </p:sp>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38554"/>
          </a:xfrm>
          <a:prstGeom prst="rect">
            <a:avLst/>
          </a:prstGeom>
          <a:noFill/>
        </p:spPr>
        <p:txBody>
          <a:bodyPr wrap="square" rtlCol="0">
            <a:spAutoFit/>
          </a:bodyPr>
          <a:lstStyle/>
          <a:p>
            <a:pPr algn="ctr"/>
            <a:r>
              <a:rPr lang="fr-FR" sz="1600" dirty="0">
                <a:latin typeface="Candara" panose="020E0502030303020204" pitchFamily="34" charset="0"/>
              </a:rPr>
              <a:t>22</a:t>
            </a:r>
          </a:p>
        </p:txBody>
      </p:sp>
      <p:sp>
        <p:nvSpPr>
          <p:cNvPr id="9" name="ZoneTexte 8">
            <a:extLst>
              <a:ext uri="{FF2B5EF4-FFF2-40B4-BE49-F238E27FC236}">
                <a16:creationId xmlns:a16="http://schemas.microsoft.com/office/drawing/2014/main" id="{DA401778-E3A0-4498-842A-C9A1C555A392}"/>
              </a:ext>
            </a:extLst>
          </p:cNvPr>
          <p:cNvSpPr txBox="1"/>
          <p:nvPr/>
        </p:nvSpPr>
        <p:spPr>
          <a:xfrm>
            <a:off x="4957893" y="2206305"/>
            <a:ext cx="2256639" cy="338554"/>
          </a:xfrm>
          <a:prstGeom prst="rect">
            <a:avLst/>
          </a:prstGeom>
          <a:noFill/>
        </p:spPr>
        <p:txBody>
          <a:bodyPr wrap="square" rtlCol="0">
            <a:spAutoFit/>
          </a:bodyPr>
          <a:lstStyle/>
          <a:p>
            <a:pPr algn="ctr"/>
            <a:r>
              <a:rPr lang="fr-FR" sz="1600" dirty="0">
                <a:latin typeface="Candara" panose="020E0502030303020204" pitchFamily="34" charset="0"/>
              </a:rPr>
              <a:t>U11-U13</a:t>
            </a:r>
          </a:p>
        </p:txBody>
      </p:sp>
      <p:sp>
        <p:nvSpPr>
          <p:cNvPr id="10" name="ZoneTexte 9">
            <a:extLst>
              <a:ext uri="{FF2B5EF4-FFF2-40B4-BE49-F238E27FC236}">
                <a16:creationId xmlns:a16="http://schemas.microsoft.com/office/drawing/2014/main" id="{693D93A0-D4FC-47B0-AD17-5A81D9552E24}"/>
              </a:ext>
            </a:extLst>
          </p:cNvPr>
          <p:cNvSpPr txBox="1"/>
          <p:nvPr/>
        </p:nvSpPr>
        <p:spPr>
          <a:xfrm>
            <a:off x="7701094" y="939567"/>
            <a:ext cx="1434517" cy="338554"/>
          </a:xfrm>
          <a:prstGeom prst="rect">
            <a:avLst/>
          </a:prstGeom>
          <a:noFill/>
        </p:spPr>
        <p:txBody>
          <a:bodyPr wrap="square" rtlCol="0">
            <a:spAutoFit/>
          </a:bodyPr>
          <a:lstStyle/>
          <a:p>
            <a:pPr algn="ctr"/>
            <a:r>
              <a:rPr lang="fr-FR" sz="1600" dirty="0"/>
              <a:t>ARBITRAGE</a:t>
            </a:r>
          </a:p>
        </p:txBody>
      </p:sp>
      <p:sp>
        <p:nvSpPr>
          <p:cNvPr id="11" name="ZoneTexte 10">
            <a:extLst>
              <a:ext uri="{FF2B5EF4-FFF2-40B4-BE49-F238E27FC236}">
                <a16:creationId xmlns:a16="http://schemas.microsoft.com/office/drawing/2014/main" id="{B1AADF6F-65CD-4DD8-8D97-EABB3C7F2622}"/>
              </a:ext>
            </a:extLst>
          </p:cNvPr>
          <p:cNvSpPr txBox="1"/>
          <p:nvPr/>
        </p:nvSpPr>
        <p:spPr>
          <a:xfrm>
            <a:off x="7575259" y="2031146"/>
            <a:ext cx="1560352" cy="646331"/>
          </a:xfrm>
          <a:prstGeom prst="rect">
            <a:avLst/>
          </a:prstGeom>
          <a:noFill/>
        </p:spPr>
        <p:txBody>
          <a:bodyPr wrap="square" rtlCol="0">
            <a:spAutoFit/>
          </a:bodyPr>
          <a:lstStyle/>
          <a:p>
            <a:pPr algn="ctr"/>
            <a:r>
              <a:rPr lang="fr-FR" sz="1200" dirty="0"/>
              <a:t>INTERVENTION ARBITRE : ROMAIN GALIBERT</a:t>
            </a:r>
          </a:p>
        </p:txBody>
      </p:sp>
      <p:sp>
        <p:nvSpPr>
          <p:cNvPr id="12" name="ZoneTexte 11">
            <a:extLst>
              <a:ext uri="{FF2B5EF4-FFF2-40B4-BE49-F238E27FC236}">
                <a16:creationId xmlns:a16="http://schemas.microsoft.com/office/drawing/2014/main" id="{D9A60E1B-85C9-4CBA-B97B-EA04316F414C}"/>
              </a:ext>
            </a:extLst>
          </p:cNvPr>
          <p:cNvSpPr txBox="1"/>
          <p:nvPr/>
        </p:nvSpPr>
        <p:spPr>
          <a:xfrm>
            <a:off x="2692866" y="3232783"/>
            <a:ext cx="6195269" cy="2462213"/>
          </a:xfrm>
          <a:prstGeom prst="rect">
            <a:avLst/>
          </a:prstGeom>
          <a:noFill/>
        </p:spPr>
        <p:txBody>
          <a:bodyPr wrap="square" lIns="91440" tIns="45720" rIns="91440" bIns="45720" rtlCol="0" anchor="t">
            <a:spAutoFit/>
          </a:bodyPr>
          <a:lstStyle/>
          <a:p>
            <a:r>
              <a:rPr lang="fr-FR" sz="1400" dirty="0">
                <a:latin typeface="Candara" panose="020E0502030303020204" pitchFamily="34" charset="0"/>
              </a:rPr>
              <a:t>Dans le cadre du stage de la Toussaint du Football Club Jard Avrillé, Romain </a:t>
            </a:r>
            <a:r>
              <a:rPr lang="fr-FR" sz="1400" dirty="0" err="1">
                <a:latin typeface="Candara" panose="020E0502030303020204" pitchFamily="34" charset="0"/>
              </a:rPr>
              <a:t>Galibert</a:t>
            </a:r>
            <a:r>
              <a:rPr lang="fr-FR" sz="1400" dirty="0">
                <a:latin typeface="Candara" panose="020E0502030303020204" pitchFamily="34" charset="0"/>
              </a:rPr>
              <a:t> arbitre assistant fédéral 3 du club, est venu partager son expérience d’arbitre de niveau national.</a:t>
            </a:r>
          </a:p>
          <a:p>
            <a:endParaRPr lang="fr-FR" sz="1400" dirty="0">
              <a:latin typeface="Candara" panose="020E0502030303020204" pitchFamily="34" charset="0"/>
            </a:endParaRPr>
          </a:p>
          <a:p>
            <a:r>
              <a:rPr lang="fr-FR" sz="1400" dirty="0">
                <a:latin typeface="Candara"/>
              </a:rPr>
              <a:t>Une intervention participative où il a abordé plusieurs thèmes autour de l’arbitrage et raconté son vécu d’arbitre central et assistant. Pendant 45 minutes, les enfants ont pu échanger, poser des questions et écouter avec intérêt les anecdotes de Romain.</a:t>
            </a:r>
          </a:p>
          <a:p>
            <a:endParaRPr lang="fr-FR" sz="1400" dirty="0">
              <a:latin typeface="Candara" panose="020E0502030303020204" pitchFamily="34" charset="0"/>
            </a:endParaRPr>
          </a:p>
          <a:p>
            <a:r>
              <a:rPr lang="fr-FR" sz="1400" dirty="0">
                <a:latin typeface="Candara" panose="020E0502030303020204" pitchFamily="34" charset="0"/>
              </a:rPr>
              <a:t>Cette action a même créé des vocations car 3 joueurs (2 u11 et 1 u13) ont déclaré être intéressé pour devenir arbitre.</a:t>
            </a: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5AC5BC2-27FD-484E-BE03-9F40DDB19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0857"/>
            <a:ext cx="12192000" cy="6857143"/>
          </a:xfrm>
          <a:prstGeom prst="rect">
            <a:avLst/>
          </a:prstGeom>
        </p:spPr>
      </p:pic>
      <p:pic>
        <p:nvPicPr>
          <p:cNvPr id="4" name="Image 3">
            <a:extLst>
              <a:ext uri="{FF2B5EF4-FFF2-40B4-BE49-F238E27FC236}">
                <a16:creationId xmlns:a16="http://schemas.microsoft.com/office/drawing/2014/main" id="{6F970A12-1C4B-A74C-ABF4-9AE77ADF8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989" y="958609"/>
            <a:ext cx="3694425" cy="2770819"/>
          </a:xfrm>
          <a:prstGeom prst="rect">
            <a:avLst/>
          </a:prstGeom>
        </p:spPr>
      </p:pic>
      <p:pic>
        <p:nvPicPr>
          <p:cNvPr id="9" name="Image 8">
            <a:extLst>
              <a:ext uri="{FF2B5EF4-FFF2-40B4-BE49-F238E27FC236}">
                <a16:creationId xmlns:a16="http://schemas.microsoft.com/office/drawing/2014/main" id="{93CD7931-D600-9C4F-B4F4-8464F6B6DA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011" y="2212622"/>
            <a:ext cx="3258213" cy="4036393"/>
          </a:xfrm>
          <a:prstGeom prst="rect">
            <a:avLst/>
          </a:prstGeom>
        </p:spPr>
      </p:pic>
      <p:pic>
        <p:nvPicPr>
          <p:cNvPr id="14" name="Image 13">
            <a:extLst>
              <a:ext uri="{FF2B5EF4-FFF2-40B4-BE49-F238E27FC236}">
                <a16:creationId xmlns:a16="http://schemas.microsoft.com/office/drawing/2014/main" id="{5434F466-1B7F-BF40-A647-52B3E51101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942" y="3909608"/>
            <a:ext cx="3530047" cy="2647535"/>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113</Words>
  <Application>Microsoft Office PowerPoint</Application>
  <PresentationFormat>Widescreen</PresentationFormat>
  <Paragraphs>11</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Thème Office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Bastien Salive</cp:lastModifiedBy>
  <cp:revision>6</cp:revision>
  <dcterms:created xsi:type="dcterms:W3CDTF">2021-08-11T14:51:11Z</dcterms:created>
  <dcterms:modified xsi:type="dcterms:W3CDTF">2021-11-22T10:11:48Z</dcterms:modified>
</cp:coreProperties>
</file>