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54A86-9140-C76B-0C6D-7632E56F1BC8}" v="162" dt="2021-11-22T10:15:52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S::shuvelin@foot85.fff.fr::6d881880-1940-4249-b4d7-d049d6595b30" providerId="AD" clId="Web-{B2C54A86-9140-C76B-0C6D-7632E56F1BC8}"/>
    <pc:docChg chg="modSld">
      <pc:chgData name="HUVELIN Sylvie" userId="S::shuvelin@foot85.fff.fr::6d881880-1940-4249-b4d7-d049d6595b30" providerId="AD" clId="Web-{B2C54A86-9140-C76B-0C6D-7632E56F1BC8}" dt="2021-11-22T10:15:52.173" v="88" actId="20577"/>
      <pc:docMkLst>
        <pc:docMk/>
      </pc:docMkLst>
      <pc:sldChg chg="modSp">
        <pc:chgData name="HUVELIN Sylvie" userId="S::shuvelin@foot85.fff.fr::6d881880-1940-4249-b4d7-d049d6595b30" providerId="AD" clId="Web-{B2C54A86-9140-C76B-0C6D-7632E56F1BC8}" dt="2021-11-22T10:15:52.173" v="88" actId="20577"/>
        <pc:sldMkLst>
          <pc:docMk/>
          <pc:sldMk cId="1056282994" sldId="257"/>
        </pc:sldMkLst>
        <pc:spChg chg="mod">
          <ac:chgData name="HUVELIN Sylvie" userId="S::shuvelin@foot85.fff.fr::6d881880-1940-4249-b4d7-d049d6595b30" providerId="AD" clId="Web-{B2C54A86-9140-C76B-0C6D-7632E56F1BC8}" dt="2021-11-22T10:15:52.173" v="88" actId="20577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8092" y="2086141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Les Sables FCOC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80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Times" pitchFamily="18" charset="0"/>
              </a:rPr>
              <a:t>U6-U7-U8-U9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Santé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8614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« Comment faire son sac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/>
              <a:t>Nous avons fait le point par groupe de 12 pour les U8-U9 pour savoir de façon orale s'ils savaient faire leur sac de football. Pour les U6-U7, nous avons réalisé cette action avec des cerceaux : un rouge et un vert pour savoir ce qu’on devait mettre dans le sac. Un petit parcours de motricité a été </a:t>
            </a:r>
            <a:r>
              <a:rPr lang="fr-FR" dirty="0" err="1"/>
              <a:t>rmis</a:t>
            </a:r>
            <a:r>
              <a:rPr lang="fr-FR" dirty="0"/>
              <a:t> en place afin de récupérer un vêtement dans la zone désignée ! </a:t>
            </a:r>
            <a:endParaRPr lang="fr-FR" dirty="0">
              <a:cs typeface="Calibri"/>
            </a:endParaRPr>
          </a:p>
          <a:p>
            <a:pPr algn="ctr"/>
            <a:r>
              <a:rPr lang="fr-FR" dirty="0"/>
              <a:t>Chaque enfant est finalement reparti avec son petit flyer à mettre dans son sac.  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7168" t="18042" r="27158" b="21923"/>
          <a:stretch/>
        </p:blipFill>
        <p:spPr>
          <a:xfrm>
            <a:off x="2891644" y="1450896"/>
            <a:ext cx="6408712" cy="44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4568" t="37048" r="29214" b="22929"/>
          <a:stretch/>
        </p:blipFill>
        <p:spPr>
          <a:xfrm>
            <a:off x="1164942" y="2008414"/>
            <a:ext cx="9862115" cy="37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345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Kevin SEGRETIN</cp:lastModifiedBy>
  <cp:revision>20</cp:revision>
  <dcterms:created xsi:type="dcterms:W3CDTF">2021-08-11T14:51:11Z</dcterms:created>
  <dcterms:modified xsi:type="dcterms:W3CDTF">2021-11-22T10:15:54Z</dcterms:modified>
</cp:coreProperties>
</file>