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4DBBD-2505-CDF4-30E2-41AF193C951F}" v="11" dt="2021-11-22T10:18:30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S::shuvelin@foot85.fff.fr::6d881880-1940-4249-b4d7-d049d6595b30" providerId="AD" clId="Web-{8924DBBD-2505-CDF4-30E2-41AF193C951F}"/>
    <pc:docChg chg="modSld">
      <pc:chgData name="HUVELIN Sylvie" userId="S::shuvelin@foot85.fff.fr::6d881880-1940-4249-b4d7-d049d6595b30" providerId="AD" clId="Web-{8924DBBD-2505-CDF4-30E2-41AF193C951F}" dt="2021-11-22T10:18:29.946" v="4" actId="20577"/>
      <pc:docMkLst>
        <pc:docMk/>
      </pc:docMkLst>
      <pc:sldChg chg="modSp">
        <pc:chgData name="HUVELIN Sylvie" userId="S::shuvelin@foot85.fff.fr::6d881880-1940-4249-b4d7-d049d6595b30" providerId="AD" clId="Web-{8924DBBD-2505-CDF4-30E2-41AF193C951F}" dt="2021-11-22T10:18:29.946" v="4" actId="20577"/>
        <pc:sldMkLst>
          <pc:docMk/>
          <pc:sldMk cId="1056282994" sldId="257"/>
        </pc:sldMkLst>
        <pc:spChg chg="mod">
          <ac:chgData name="HUVELIN Sylvie" userId="S::shuvelin@foot85.fff.fr::6d881880-1940-4249-b4d7-d049d6595b30" providerId="AD" clId="Web-{8924DBBD-2505-CDF4-30E2-41AF193C951F}" dt="2021-11-22T10:18:29.946" v="4" actId="20577"/>
          <ac:spMkLst>
            <pc:docMk/>
            <pc:sldMk cId="1056282994" sldId="257"/>
            <ac:spMk id="12" creationId="{D9A60E1B-85C9-4CBA-B97B-EA04316F41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Exemple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23931" y="2208253"/>
            <a:ext cx="160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Les Sables FCOC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80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512416" y="852475"/>
            <a:ext cx="175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Règles de jeu et l’arbitrage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0" y="2083194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« règles de jeu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940341" y="3884633"/>
            <a:ext cx="619526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dirty="0"/>
              <a:t>Pour cette action nous avons pris le support des matchs de fin d’entrainement pour commencer à instaurer les règles de jeu à nos jeunes. </a:t>
            </a:r>
          </a:p>
          <a:p>
            <a:pPr algn="ctr"/>
            <a:r>
              <a:rPr lang="fr-FR" sz="2000" dirty="0"/>
              <a:t>Rappel des noms (touche, corner, 6 mètres, coup d’envoi,…).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latin typeface="Times" pitchFamily="18" charset="0"/>
              </a:rPr>
              <a:t>U6-U7-U8-U9</a:t>
            </a:r>
            <a:endParaRPr lang="fr-FR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1656" t="71892" r="33804" b="7619"/>
          <a:stretch/>
        </p:blipFill>
        <p:spPr>
          <a:xfrm>
            <a:off x="728673" y="2433708"/>
            <a:ext cx="10487143" cy="25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4018" t="46049" r="35426" b="9750"/>
          <a:stretch/>
        </p:blipFill>
        <p:spPr>
          <a:xfrm>
            <a:off x="1428665" y="726628"/>
            <a:ext cx="9334670" cy="5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7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Kevin SEGRETIN</cp:lastModifiedBy>
  <cp:revision>4</cp:revision>
  <dcterms:created xsi:type="dcterms:W3CDTF">2021-08-11T14:51:11Z</dcterms:created>
  <dcterms:modified xsi:type="dcterms:W3CDTF">2021-11-22T10:18:31Z</dcterms:modified>
</cp:coreProperties>
</file>