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69561-E921-4464-9F06-376AAC56F142}" v="1" dt="2021-11-22T10:57:45.562"/>
    <p1510:client id="{AC434E8B-9D59-A1F1-D7A6-F34E8277A332}" v="292" dt="2021-11-22T10:46:23.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anon#28595f57f6d144b8ac58e2cca975272651b103efe7fdbb4a6f286f85904ceeea::" providerId="AD" clId="Web-{53269561-E921-4464-9F06-376AAC56F142}"/>
    <pc:docChg chg="modSld">
      <pc:chgData name="Utilisateur invité" userId="S::urn:spo:anon#28595f57f6d144b8ac58e2cca975272651b103efe7fdbb4a6f286f85904ceeea::" providerId="AD" clId="Web-{53269561-E921-4464-9F06-376AAC56F142}" dt="2021-11-22T10:57:45.562" v="0" actId="1076"/>
      <pc:docMkLst>
        <pc:docMk/>
      </pc:docMkLst>
      <pc:sldChg chg="modSp">
        <pc:chgData name="Utilisateur invité" userId="S::urn:spo:anon#28595f57f6d144b8ac58e2cca975272651b103efe7fdbb4a6f286f85904ceeea::" providerId="AD" clId="Web-{53269561-E921-4464-9F06-376AAC56F142}" dt="2021-11-22T10:57:45.562" v="0" actId="1076"/>
        <pc:sldMkLst>
          <pc:docMk/>
          <pc:sldMk cId="1404348047" sldId="259"/>
        </pc:sldMkLst>
        <pc:picChg chg="mod">
          <ac:chgData name="Utilisateur invité" userId="S::urn:spo:anon#28595f57f6d144b8ac58e2cca975272651b103efe7fdbb4a6f286f85904ceeea::" providerId="AD" clId="Web-{53269561-E921-4464-9F06-376AAC56F142}" dt="2021-11-22T10:57:45.562" v="0" actId="1076"/>
          <ac:picMkLst>
            <pc:docMk/>
            <pc:sldMk cId="1404348047" sldId="259"/>
            <ac:picMk id="3" creationId="{00000000-0000-0000-0000-000000000000}"/>
          </ac:picMkLst>
        </pc:picChg>
      </pc:sldChg>
    </pc:docChg>
  </pc:docChgLst>
  <pc:docChgLst>
    <pc:chgData name="HUVELIN Sylvie" userId="S::shuvelin@foot85.fff.fr::6d881880-1940-4249-b4d7-d049d6595b30" providerId="AD" clId="Web-{AC434E8B-9D59-A1F1-D7A6-F34E8277A332}"/>
    <pc:docChg chg="modSld">
      <pc:chgData name="HUVELIN Sylvie" userId="S::shuvelin@foot85.fff.fr::6d881880-1940-4249-b4d7-d049d6595b30" providerId="AD" clId="Web-{AC434E8B-9D59-A1F1-D7A6-F34E8277A332}" dt="2021-11-22T10:46:23.681" v="141" actId="20577"/>
      <pc:docMkLst>
        <pc:docMk/>
      </pc:docMkLst>
      <pc:sldChg chg="modSp">
        <pc:chgData name="HUVELIN Sylvie" userId="S::shuvelin@foot85.fff.fr::6d881880-1940-4249-b4d7-d049d6595b30" providerId="AD" clId="Web-{AC434E8B-9D59-A1F1-D7A6-F34E8277A332}" dt="2021-11-22T10:46:23.681" v="141" actId="20577"/>
        <pc:sldMkLst>
          <pc:docMk/>
          <pc:sldMk cId="1056282994" sldId="257"/>
        </pc:sldMkLst>
        <pc:spChg chg="mod">
          <ac:chgData name="HUVELIN Sylvie" userId="S::shuvelin@foot85.fff.fr::6d881880-1940-4249-b4d7-d049d6595b30" providerId="AD" clId="Web-{AC434E8B-9D59-A1F1-D7A6-F34E8277A332}" dt="2021-11-22T10:46:23.681" v="141" actId="20577"/>
          <ac:spMkLst>
            <pc:docMk/>
            <pc:sldMk cId="1056282994" sldId="257"/>
            <ac:spMk id="12" creationId="{D9A60E1B-85C9-4CBA-B97B-EA04316F414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B57ED-923A-4EA5-BAB0-38C35841B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ZoneTexte 5">
            <a:extLst>
              <a:ext uri="{FF2B5EF4-FFF2-40B4-BE49-F238E27FC236}">
                <a16:creationId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dirty="0">
                <a:latin typeface="Candara" panose="020E0502030303020204" pitchFamily="34" charset="0"/>
              </a:rPr>
              <a:t>04-11-2021</a:t>
            </a:r>
          </a:p>
        </p:txBody>
      </p:sp>
      <p:sp>
        <p:nvSpPr>
          <p:cNvPr id="7" name="ZoneTexte 6">
            <a:extLst>
              <a:ext uri="{FF2B5EF4-FFF2-40B4-BE49-F238E27FC236}">
                <a16:creationId xmlns:a16="http://schemas.microsoft.com/office/drawing/2014/main" id="{75DC583A-7E72-48D1-BE3D-9690F901C29C}"/>
              </a:ext>
            </a:extLst>
          </p:cNvPr>
          <p:cNvSpPr txBox="1"/>
          <p:nvPr/>
        </p:nvSpPr>
        <p:spPr>
          <a:xfrm>
            <a:off x="2856452" y="2083194"/>
            <a:ext cx="1891039" cy="338554"/>
          </a:xfrm>
          <a:prstGeom prst="rect">
            <a:avLst/>
          </a:prstGeom>
          <a:noFill/>
        </p:spPr>
        <p:txBody>
          <a:bodyPr wrap="square" rtlCol="0">
            <a:spAutoFit/>
          </a:bodyPr>
          <a:lstStyle/>
          <a:p>
            <a:pPr algn="ctr"/>
            <a:r>
              <a:rPr lang="fr-FR" sz="1600" b="1" dirty="0">
                <a:latin typeface="Candara" panose="020E0502030303020204" pitchFamily="34" charset="0"/>
              </a:rPr>
              <a:t>Les Sables FCOC</a:t>
            </a:r>
          </a:p>
        </p:txBody>
      </p:sp>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a:latin typeface="Candara" panose="020E0502030303020204" pitchFamily="34" charset="0"/>
              </a:rPr>
              <a:t>20</a:t>
            </a:r>
          </a:p>
        </p:txBody>
      </p:sp>
      <p:sp>
        <p:nvSpPr>
          <p:cNvPr id="9" name="ZoneTexte 8">
            <a:extLst>
              <a:ext uri="{FF2B5EF4-FFF2-40B4-BE49-F238E27FC236}">
                <a16:creationId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a:latin typeface="Candara" panose="020E0502030303020204" pitchFamily="34" charset="0"/>
              </a:rPr>
              <a:t>U10-U11</a:t>
            </a:r>
          </a:p>
        </p:txBody>
      </p:sp>
      <p:sp>
        <p:nvSpPr>
          <p:cNvPr id="10" name="ZoneTexte 9">
            <a:extLst>
              <a:ext uri="{FF2B5EF4-FFF2-40B4-BE49-F238E27FC236}">
                <a16:creationId xmlns:a16="http://schemas.microsoft.com/office/drawing/2014/main" id="{693D93A0-D4FC-47B0-AD17-5A81D9552E24}"/>
              </a:ext>
            </a:extLst>
          </p:cNvPr>
          <p:cNvSpPr txBox="1"/>
          <p:nvPr/>
        </p:nvSpPr>
        <p:spPr>
          <a:xfrm>
            <a:off x="7353501" y="931548"/>
            <a:ext cx="2070979" cy="338554"/>
          </a:xfrm>
          <a:prstGeom prst="rect">
            <a:avLst/>
          </a:prstGeom>
          <a:noFill/>
        </p:spPr>
        <p:txBody>
          <a:bodyPr wrap="square" rtlCol="0">
            <a:spAutoFit/>
          </a:bodyPr>
          <a:lstStyle/>
          <a:p>
            <a:pPr algn="ctr"/>
            <a:r>
              <a:rPr lang="fr-FR" sz="1600" dirty="0"/>
              <a:t>Engagement citoyen</a:t>
            </a:r>
          </a:p>
        </p:txBody>
      </p:sp>
      <p:sp>
        <p:nvSpPr>
          <p:cNvPr id="11" name="ZoneTexte 10">
            <a:extLst>
              <a:ext uri="{FF2B5EF4-FFF2-40B4-BE49-F238E27FC236}">
                <a16:creationId xmlns:a16="http://schemas.microsoft.com/office/drawing/2014/main" id="{B1AADF6F-65CD-4DD8-8D97-EABB3C7F2622}"/>
              </a:ext>
            </a:extLst>
          </p:cNvPr>
          <p:cNvSpPr txBox="1"/>
          <p:nvPr/>
        </p:nvSpPr>
        <p:spPr>
          <a:xfrm>
            <a:off x="7497935" y="2067700"/>
            <a:ext cx="1782109" cy="584775"/>
          </a:xfrm>
          <a:prstGeom prst="rect">
            <a:avLst/>
          </a:prstGeom>
          <a:noFill/>
        </p:spPr>
        <p:txBody>
          <a:bodyPr wrap="square" rtlCol="0">
            <a:spAutoFit/>
          </a:bodyPr>
          <a:lstStyle/>
          <a:p>
            <a:pPr algn="ctr"/>
            <a:r>
              <a:rPr lang="fr-FR" sz="1600" dirty="0"/>
              <a:t>« Stage de toussaint »</a:t>
            </a:r>
          </a:p>
        </p:txBody>
      </p:sp>
      <p:sp>
        <p:nvSpPr>
          <p:cNvPr id="12" name="ZoneTexte 11">
            <a:extLst>
              <a:ext uri="{FF2B5EF4-FFF2-40B4-BE49-F238E27FC236}">
                <a16:creationId xmlns:a16="http://schemas.microsoft.com/office/drawing/2014/main" id="{D9A60E1B-85C9-4CBA-B97B-EA04316F414C}"/>
              </a:ext>
            </a:extLst>
          </p:cNvPr>
          <p:cNvSpPr txBox="1"/>
          <p:nvPr/>
        </p:nvSpPr>
        <p:spPr>
          <a:xfrm>
            <a:off x="2613891" y="3179428"/>
            <a:ext cx="6437831" cy="3108543"/>
          </a:xfrm>
          <a:prstGeom prst="rect">
            <a:avLst/>
          </a:prstGeom>
          <a:noFill/>
        </p:spPr>
        <p:txBody>
          <a:bodyPr wrap="square" lIns="91440" tIns="45720" rIns="91440" bIns="45720" rtlCol="0" anchor="t">
            <a:spAutoFit/>
          </a:bodyPr>
          <a:lstStyle/>
          <a:p>
            <a:r>
              <a:rPr lang="fr-FR" sz="1400" dirty="0">
                <a:latin typeface="Candara"/>
              </a:rPr>
              <a:t>Pour cette action, nous l’avons réalisée lors de notre de stage de la toussaint avec nos jeunes U10-U11 : </a:t>
            </a:r>
            <a:endParaRPr lang="fr-FR" sz="1400" dirty="0">
              <a:latin typeface="Candara" panose="020E0502030303020204" pitchFamily="34" charset="0"/>
            </a:endParaRPr>
          </a:p>
          <a:p>
            <a:r>
              <a:rPr lang="fr-FR" sz="1400" b="1" u="sng" dirty="0">
                <a:latin typeface="Candara"/>
              </a:rPr>
              <a:t>Jour 1 : </a:t>
            </a:r>
            <a:r>
              <a:rPr lang="fr-FR" sz="1400" dirty="0">
                <a:latin typeface="Candara"/>
              </a:rPr>
              <a:t>Nous sommes partis dans la forêt de </a:t>
            </a:r>
            <a:r>
              <a:rPr lang="fr-FR" sz="1400" err="1">
                <a:latin typeface="Candara"/>
              </a:rPr>
              <a:t>Tanchet</a:t>
            </a:r>
            <a:r>
              <a:rPr lang="fr-FR" sz="1400" dirty="0">
                <a:latin typeface="Candara"/>
              </a:rPr>
              <a:t> où le matin nous avons réalisé des jeux ludiques pour renforcer la cohésion de nos jeunes. Nous avons ensuite donné à nos jeunes un mot croisé sur certaines valeurs (voir en photo). Nous avons également eu un temps d’échange sur les valeurs du club et l’utilité de </a:t>
            </a:r>
            <a:r>
              <a:rPr lang="fr-FR" sz="1400">
                <a:latin typeface="Candara"/>
              </a:rPr>
              <a:t>celles-ci ! </a:t>
            </a:r>
            <a:endParaRPr lang="fr-FR" sz="1400">
              <a:latin typeface="Candara" panose="020E0502030303020204" pitchFamily="34" charset="0"/>
            </a:endParaRPr>
          </a:p>
          <a:p>
            <a:r>
              <a:rPr lang="fr-FR" sz="1400" dirty="0">
                <a:latin typeface="Candara"/>
              </a:rPr>
              <a:t>Nous avons réalisé « la bataille des clans » avec comme programme un parcours mis en place par les éducateurs où les jeunes devaient trouver les balises dans la forêt. Chaque balise avait soit une question foot ou un défi foot à réaliser. Victoire de l’équipe des COBRA !!!</a:t>
            </a:r>
          </a:p>
          <a:p>
            <a:r>
              <a:rPr lang="fr-FR" sz="1400" b="1" u="sng" dirty="0">
                <a:latin typeface="Candara"/>
              </a:rPr>
              <a:t>Jour 2 : </a:t>
            </a:r>
            <a:r>
              <a:rPr lang="fr-FR" sz="1400" dirty="0">
                <a:latin typeface="Candara"/>
              </a:rPr>
              <a:t>Nous avons réalisé une journée uniquement sur le foot et le midi un temps sur quelques questions d’arbitrage ! </a:t>
            </a:r>
            <a:endParaRPr lang="fr-FR" sz="1400" dirty="0">
              <a:latin typeface="Candara" panose="020E0502030303020204" pitchFamily="34" charset="0"/>
            </a:endParaRPr>
          </a:p>
          <a:p>
            <a:r>
              <a:rPr lang="fr-FR" sz="1400" dirty="0">
                <a:latin typeface="Candara"/>
              </a:rPr>
              <a:t>Nous avons conclu cette journée par un tournois 4c4, Victoire des EDUCATEURS !!!</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93181" y="2353543"/>
            <a:ext cx="4345709" cy="3259282"/>
          </a:xfrm>
          <a:prstGeom prst="rect">
            <a:avLst/>
          </a:prstGeom>
        </p:spPr>
      </p:pic>
      <p:pic>
        <p:nvPicPr>
          <p:cNvPr id="3" name="Imag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68800" y="680030"/>
            <a:ext cx="3231184" cy="2423388"/>
          </a:xfrm>
          <a:prstGeom prst="rect">
            <a:avLst/>
          </a:prstGeom>
        </p:spPr>
      </p:pic>
      <p:pic>
        <p:nvPicPr>
          <p:cNvPr id="6" name="Imag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0922" y="2207494"/>
            <a:ext cx="2961409" cy="3948545"/>
          </a:xfrm>
          <a:prstGeom prst="rect">
            <a:avLst/>
          </a:prstGeom>
        </p:spPr>
      </p:pic>
      <p:pic>
        <p:nvPicPr>
          <p:cNvPr id="7" name="Image 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09410" y="3241963"/>
            <a:ext cx="3749964" cy="2812473"/>
          </a:xfrm>
          <a:prstGeom prst="rect">
            <a:avLst/>
          </a:prstGeom>
        </p:spPr>
      </p:pic>
    </p:spTree>
    <p:extLst>
      <p:ext uri="{BB962C8B-B14F-4D97-AF65-F5344CB8AC3E}">
        <p14:creationId xmlns:p14="http://schemas.microsoft.com/office/powerpoint/2010/main" val="215187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2" name="Imag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7840518" y="2391640"/>
            <a:ext cx="4354945" cy="3266209"/>
          </a:xfrm>
          <a:prstGeom prst="rect">
            <a:avLst/>
          </a:prstGeom>
        </p:spPr>
      </p:pic>
      <p:pic>
        <p:nvPicPr>
          <p:cNvPr id="3" name="Imag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82839" y="2433204"/>
            <a:ext cx="4057072" cy="3042804"/>
          </a:xfrm>
          <a:prstGeom prst="rect">
            <a:avLst/>
          </a:prstGeom>
        </p:spPr>
      </p:pic>
      <p:pic>
        <p:nvPicPr>
          <p:cNvPr id="4" name="Image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3671454" y="1661678"/>
            <a:ext cx="4712856" cy="3534642"/>
          </a:xfrm>
          <a:prstGeom prst="rect">
            <a:avLst/>
          </a:prstGeom>
        </p:spPr>
      </p:pic>
    </p:spTree>
    <p:extLst>
      <p:ext uri="{BB962C8B-B14F-4D97-AF65-F5344CB8AC3E}">
        <p14:creationId xmlns:p14="http://schemas.microsoft.com/office/powerpoint/2010/main" val="14043480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183</Words>
  <Application>Microsoft Office PowerPoint</Application>
  <PresentationFormat>Widescreen</PresentationFormat>
  <Paragraphs>11</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Thème Office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Kevin SEGRETIN</cp:lastModifiedBy>
  <cp:revision>26</cp:revision>
  <dcterms:created xsi:type="dcterms:W3CDTF">2021-08-11T14:51:11Z</dcterms:created>
  <dcterms:modified xsi:type="dcterms:W3CDTF">2021-11-22T10:57:45Z</dcterms:modified>
</cp:coreProperties>
</file>